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313" r:id="rId2"/>
    <p:sldId id="260" r:id="rId3"/>
    <p:sldId id="281" r:id="rId4"/>
    <p:sldId id="283" r:id="rId5"/>
    <p:sldId id="284" r:id="rId6"/>
    <p:sldId id="314" r:id="rId7"/>
    <p:sldId id="301" r:id="rId8"/>
    <p:sldId id="302" r:id="rId9"/>
    <p:sldId id="303" r:id="rId10"/>
    <p:sldId id="315" r:id="rId11"/>
    <p:sldId id="306" r:id="rId12"/>
    <p:sldId id="308" r:id="rId13"/>
    <p:sldId id="294" r:id="rId14"/>
    <p:sldId id="295" r:id="rId15"/>
    <p:sldId id="296" r:id="rId16"/>
    <p:sldId id="297" r:id="rId17"/>
    <p:sldId id="299" r:id="rId18"/>
    <p:sldId id="26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85"/>
    <p:restoredTop sz="77362"/>
  </p:normalViewPr>
  <p:slideViewPr>
    <p:cSldViewPr snapToGrid="0">
      <p:cViewPr varScale="1">
        <p:scale>
          <a:sx n="68" d="100"/>
          <a:sy n="68" d="100"/>
        </p:scale>
        <p:origin x="224" y="4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3T21:05:44.841"/>
    </inkml:context>
    <inkml:brush xml:id="br0">
      <inkml:brushProperty name="width" value="0.05" units="cm"/>
      <inkml:brushProperty name="height" value="0.05" units="cm"/>
    </inkml:brush>
  </inkml:definitions>
  <inkml:trace contextRef="#ctx0" brushRef="#br0">355 187 24575,'-25'0'0,"14"0"0,-9 0 0,18 0 0,0 0 0,-2 0 0,2 0 0,-1 0 0,0 0 0,0 0 0,0 0 0,-1 0 0,0 0 0,0 1 0,-1-1 0,1 2 0,-1-1 0,0 2 0,0-2 0,0 1 0,1-2 0,1 1 0,1-1 0,-1 1 0,1-1 0,0 0 0,0 0 0,0 0 0,-1 1 0,0-1 0,-1 2 0,-1-2 0,-1 3 0,0-2 0,0 1 0,1 0 0,0-2 0,1 2 0,0-1 0,2 0 0,1-2 0,3-1 0,0 0 0,2-1 0,-2 3 0,1-2 0,-1 1 0,0-1 0,0 0 0,1 1 0,-1 0 0,0-1 0,0 0 0,2 1 0,0-1 0,1 1 0,0-2 0,0 1 0,0 0 0,0 0 0,0 1 0,-1-1 0,-1 1 0,0 1 0,-1 0 0,0 0 0,0 0 0,-6 0 0,2 0 0,-6 0 0,5 0 0,-2 0 0,3 0 0,-3 0 0,1 0 0,-1 0 0,0 0 0,0 0 0,0 0 0,0 0 0,0 0 0,0-2 0,0 1 0,1-1 0,-1 2 0,3-1 0,-2 1 0,2-1 0,1 0 0,-1 0 0,0 0 0,-1 1 0,0 0 0,1 0 0,0 0 0,0 0 0,-2 0 0,1 0 0,0 1 0,1 0 0,-1 0 0,1-1 0,0 1 0,0-1 0,-2 1 0,2 0 0,-3-1 0,2 1 0,0-1 0,0 1 0,1 0 0,0 0 0,0-1 0,0 0 0,1 2 0,1 0 0,0 0 0,-1-1 0,0 1 0,-1-1 0,0 0 0,-1 1 0,1-1 0,0 1 0,0-1 0,-1 0 0,1 1 0,-1-2 0,2 2 0,-2-1 0,2 2 0,-2-1 0,1 0 0,0 1 0,0-1 0,-1 0 0,2 0 0,-1 0 0,2 0 0,-2-2 0,1 2 0,-2-1 0,1 2 0,0 1 0,-1 0 0,1 1 0,0-3 0,-1 2 0,2-2 0,-1 0 0,2 1 0,-1-1 0,0-1 0,0 1 0,0-1 0,1 2 0,0-1 0,0 0 0,-2 2 0,2-1 0,-3 1 0,2 1 0,0-1 0,0 0 0,-2-1 0,3-1 0,-1 1 0,0-1 0,1 0 0,-1 0 0,1 1 0,0-1 0,0 0 0,0 0 0,0 0 0,0 2 0,0 0 0,0 0 0,0-1 0,0 1 0,0-2 0,-1 2 0,1-2 0,-1 0 0,1-6 0,0 2 0,0-5 0,0 5 0,1 1 0,0-1 0,1 0 0,-1 0 0,1 1 0,0-1 0,-1 1 0,1 0 0,-2-1 0,2 0 0,-1 0 0,2 1 0,-2-1 0,1 1 0,-1-2 0,1 1 0,1-2 0,-1 2 0,1-3 0,-1 3 0,2-3 0,-2 1 0,3 0 0,-1-1 0,0 1 0,1 1 0,-3-1 0,3 2 0,-2-2 0,1 1 0,0-2 0,1 2 0,0-1 0,2-3 0,-1 4 0,2-6 0,-2 6 0,1-3 0,-2 3 0,0-2 0,0 2 0,-2 0 0,2 0 0,-1 1 0,0 0 0,1-1 0,-2 1 0,2-1 0,0 1 0,-1-1 0,1 2 0,-1-1 0,0 0 0,-1 1 0,1-1 0,-2 2 0,2-1 0,-2 0 0,0 0 0,0 0 0,1 1 0,-1 0 0,0-1 0,0 1 0,1-1 0,-2 0 0,1 1 0,-1-1 0,1 0 0,1-1 0,0 0 0,2 0 0,1 0 0,0 0 0,-1 0 0,0 1 0,0-1 0,-1 2 0,0-2 0,-2 1 0,0 1 0,0-1 0,1 1 0,-1-1 0,0 1 0,0-1 0,1 1 0,-1-1 0,0 1 0,-1-2 0,0 1 0,-1-2 0,0 1 0,0 0 0,0 0 0,0 0 0,0 0 0,0-1 0,0 0 0,-1 0 0,1 0 0,-1 1 0,1-1 0,0 1 0,0 0 0,0 0 0,0-1 0,0 1 0,0 0 0,0 0 0,0 0 0,0 0 0,0-1 0,1 1 0,-1 0 0,1 0 0,0 0 0,0 0 0,1 0 0,-1 2 0,0-2 0,1 2 0,-1-2 0,1 1 0,0-2 0,0 2 0,1-1 0,-1 2 0,-1-2 0,1 2 0,-1-1 0,1 1 0,-1-1 0,1 1 0,0-2 0,0 1 0,-1-1 0,1 1 0,0 0 0,0-1 0,0 2 0,0-2 0,1 1 0,-1-1 0,0 1 0,0 0 0,0-1 0,0 2 0,-1-1 0,1 0 0,0 0 0,0-1 0,0 2 0,-1-1 0,1 1 0,-1-1 0,2 1 0,-2-1 0,1 1 0,0 0 0,0 0 0,0 0 0,1 0 0,-1 0 0,0 0 0,0 0 0,1 0 0,-1 0 0,0 0 0,1 0 0,-1 0 0,0 0 0,0 0 0,0 0 0,1 0 0,-1 0 0,0 0 0,0 0 0,1 0 0,-1 0 0,0 0 0,0 0 0,1 0 0,-1 0 0,0 0 0,1 0 0,-1 0 0,0 0 0,0 0 0,1 0 0,-1 0 0,0 0 0,0 0 0,0 0 0,1 0 0,-1 0 0,0 0 0,1 0 0,-1 0 0,0 0 0,0 0 0,0-1 0,0 1 0,-1-1 0,1 1 0,0 0 0,0 0 0,0 0 0,1 0 0,-1 0 0,0 0 0,0 0 0,0 0 0,0 0 0,1 0 0,-1 0 0,0 0 0,0 0 0,0 0 0,1 0 0,-1 0 0,0-1 0,0 0 0,0 1 0,-1-2 0,1 2 0,0-1 0,0 0 0,0 1 0,-1-2 0,1 2 0,-2-2 0,2 2 0,-1-2 0,2 1 0,-1-1 0,0 0 0,0 2 0,0-2 0,0 2 0,-1-1 0,1 0 0,-1 0 0,1 0 0,-2-1 0,1 5 0,-1-2 0,0 5 0,0-4 0,0 0 0,0 0 0,0 0 0,0 1 0,0-1 0,0 0 0,0 1 0,0-1 0,0 0 0,0 0 0,-1 1 0,1-1 0,-1 0 0,1 0 0,0 1 0,-1-2 0,1 1 0,-1-1 0,0 1 0,1 0 0,-1-1 0,0 1 0,0 0 0,-1 0 0,1-1 0,0 1 0,0 0 0,1 0 0,0 0 0,0 0 0,0 0 0,1 0 0,-1 1 0,3-1 0,-3 0 0,2 0 0,-1 1 0,1-1 0,0 0 0,0 0 0,-1 1 0,1-1 0,0 0 0,0-1 0,0 1 0,-1-2 0,0 2 0,1-2 0,-2 2 0,2-1 0,-1 0 0,0 1 0,1-1 0,-1 1 0,1-1 0,-2 1 0,2 0 0,-2 1 0,1-1 0,0-1 0,-1 1 0,1-1 0,-1 1 0,1-1 0,-1 1 0,1 0 0,-1 0 0,0 0 0,0 0 0,0 0 0,0 0 0,0 0 0,0 0 0,0 1 0,0-1 0,0 0 0,0 0 0,1-1 0,0 1 0,0 0 0,-1 0 0,0 0 0,0 0 0,1 0 0,0 1 0,0-2 0,-1 1 0,1-1 0,0 1 0,-1 1 0,2-2 0,-1 0 0,1-1 0,0 0 0,1 0 0,-1 0 0,0 0 0,0 0 0,0 0 0,0 0 0,1 0 0,-1 0 0,0 0 0,0 1 0,0-1 0,1 1 0,-1-1 0,0 1 0,0-1 0,0 1 0,1-1 0,-1 1 0,0-1 0,0 1 0,-1 0 0,1-1 0,-1 1 0,2 0 0,-1 0 0,-1 1 0,1-2 0,-2 2 0,2-2 0,-1 1 0,1 0 0,0-1 0,-1 1 0,1-1 0,0 1 0,0 0 0,0 0 0,-1 1 0,1-2 0,0 1 0,-1 0 0,1-1 0,-1 2 0,0-2 0,1 1 0,-1 0 0,1 0 0,0 0 0,1 0 0,-1 1 0,-1-1 0,1 2 0,-1-1 0,1 0 0,0 1 0,-1-2 0,0 1 0,1-1 0,-1 1 0,1 1 0,-2-1 0,2 0 0,-2 0 0,2 1 0,-2-1 0,1 0 0,0 0 0,0 0 0,0 1 0,-1-1 0,1 0 0,0 0 0,-1 1 0,0-1 0,0 0 0,0 0 0,0 0 0,0 0 0,0 1 0,0-1 0,0 0 0,0 0 0,0 0 0,-1-1 0,0 0 0,-1 0 0,0-1 0,2 2 0,-2-2 0,1 2 0,-1 0 0,0-1 0,-1 1 0,1-1 0,0 0 0,0 0 0,1 0 0,0 0 0,1 1 0,0 1 0,0-1 0,0 0 0,0 0 0,0 0 0,0 0 0,0 0 0,0 1 0,0-1 0,0 0 0,0 0 0,0 0 0,0 0 0,0 0 0,0 0 0,0 0 0,0 0 0,0 1 0,0-1 0,0 0 0,0 0 0,0 0 0,0 0 0,0 0 0,1-1 0,-1 1 0,1 0 0,0-1 0,-1 1 0,1-1 0,0 0 0,-1 1 0,2-2 0,-1 2 0,1-2 0,-2 2 0,2-1 0,-2 1 0,2-1 0,-2 1 0,2-1 0,-2 1 0,2-2 0,-2 2 0,2-2 0,-1 2 0,0 0 0,-1 0 0,1 0 0,-1 0 0,1 0 0,0-1 0,-1 1 0,1-1 0,-1 2 0,1-2 0,-1 1 0,1-1 0,-1 1 0,1-1 0,-1 1 0,1-1 0,-1 2 0,1-2 0,0 1 0,0-1 0,-1 1 0,1-1 0,-1 1 0,1-1 0,-1 2 0,1-1 0,-1 0 0,1 0 0,-1 0 0,1 0 0,-1 0 0,1-1 0,-1 1 0,1 0 0,0 1 0,0-1 0,-1 0 0,0 0 0,0 1 0,0-1 0,1-1 0,-1 1 0,1-1 0,-1 1 0,0 1 0,0-1 0,0 0 0,0 0 0,0 0 0,0 1 0,0-1 0,0 0 0,0 0 0,0 0 0,0 0 0,0 1 0,0-1 0,0 0 0,0 0 0,0 0 0,0 0 0,0 1 0,0-1 0,0 0 0,0 0 0,0 0 0,0 1 0,0-1 0,0 0 0,0 0 0,0 0 0,0 0 0,0 0 0,0 0 0,0 0 0,0 1 0,-1-2 0,1 1 0,-1-1 0,1 1 0,-1 0 0,0 0 0,-1 0 0,2 0 0,-1-1 0,0 0 0,1 1 0,-1-1 0,0 1 0,1 0 0,-2-1 0,1 1 0,0 0 0,0 0 0,-1 1 0,2-1 0,-2-1 0,1 1 0,0-1 0,-1 0 0,1 1 0,0 0 0,0-1 0,1 1 0,-2-2 0,2 2 0,-2-1 0,2 1 0,-2 1 0,2-1 0,-2-1 0,1 1 0,-1-1 0,1 2 0,0-1 0,-1 0 0,2 0 0,-2 0 0,2 1 0,-2-1 0,1 0 0,-1-1 0,2 1 0,-2-1 0,2 2 0,-2-2 0,2 1 0,-2-1 0,1 1 0,0 0 0,0 1 0,-1-1 0,1 0 0,-1 0 0,1 0 0,-1 0 0,1 1 0,-1-1 0,0-1 0,2 1 0,-2-2 0,2 2 0,-2-2 0,2 2 0,-2-1 0,1 1 0,-1-2 0,2 2 0,-2-1 0,2 1 0,-2-1 0,2 1 0,-1-1 0,0 2 0,1-1 0,-2 0 0,2 0 0,-2-1 0,1 1 0,0-1 0,0 1 0,1 0 0,-1-1 0,0 0 0,1 1 0,-1-1 0,0 1 0,1 0 0,-2 0 0,2 0 0,-1-1 0,0 0 0,0 0 0,-1 0 0,0 0 0,1 0 0,0 1 0,-1-1 0,2 1 0,-2-2 0,0 2 0,1-1 0,-1 0 0,2 2 0,-2-3 0,2 2 0,-2-2 0,0 2 0,0-1 0,0 0 0,1 1 0,-1-1 0,1 0 0,-1 0 0,1-1 0,0 2 0,-1-2 0,1 2 0,-1-1 0,0 0 0,1 1 0,-1-1 0,2 0 0,-2 0 0,1 1 0,0-2 0,0 2 0,-1-2 0,1 2 0,-1-1 0,0 0 0,1 1 0,-1-1 0,0 1 0,1 0 0,-1-2 0,1 2 0,-1-2 0,1 2 0,-1-2 0,1 2 0,-2-2 0,2 2 0,-1-2 0,2 2 0,-2-1 0,2-5 0,-1 1 0,1-5 0,0 5 0,0-1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3T21:07:58.624"/>
    </inkml:context>
    <inkml:brush xml:id="br0">
      <inkml:brushProperty name="width" value="0.025" units="cm"/>
      <inkml:brushProperty name="height" value="0.025" units="cm"/>
    </inkml:brush>
  </inkml:definitions>
  <inkml:trace contextRef="#ctx0" brushRef="#br0">242 0 24575,'0'4'0,"0"2"0,0-2 0,0 2 0,-1-1 0,-1 3 0,0-2 0,-2 4 0,0-6 0,1 2 0,-1-2 0,2 0 0,-1 0 0,1-2 0,0-1 0,1 0 0,-1-2 0,1 0 0,1-1 0,1 1 0,1 0 0,0 1 0,0 0 0,0 0 0,0 0 0,1 0 0,-1 0 0,0 0 0,0 0 0,1 0 0,-1 0 0,0 0 0,0 0 0,1 0 0,-1 0 0,0 0 0,0 0 0,0 0 0,1 0 0,-1 0 0,0 0 0,0 0 0,0 0 0,0 0 0,1 0 0,-1 0 0,0 0 0,0 0 0,0 0 0,1 0 0,-1 0 0,0 0 0,0 0 0,1 0 0,-1 0 0,0 0 0,-2 0 0,-4 0 0,1 0 0,-2 0 0,3 0 0,-2 0 0,2 0 0,-3 0 0,2 0 0,-1 0 0,1 0 0,-2 0 0,3 0 0,-2 0 0,2 0 0,-2 0 0,2 0 0,-2 0 0,2 0 0,0 0 0,-2 0 0,2 0 0,-2 0 0,1 0 0,0 0 0,0 0 0,0 0 0,1 0 0,0 0 0,-1 0 0,1 0 0,0 0 0,0 0 0,-1 0 0,1 0 0,0 0 0,0 0 0,-1 0 0,1 0 0,0 0 0,-1 0 0,1 0 0,0 0 0,0 0 0,-1 0 0,1 1 0,0-1 0,-2 1 0,2-1 0,-2 0 0,2 0 0,0 0 0,0 0 0,-1 0 0,1 0 0,0 0 0,0 0 0,0 0 0,0 0 0,-1 0 0,1 0 0,0 0 0,0 0 0,1 1 0,0 0 0,1 2 0,0-1 0,0 0 0,0 0 0,0 2 0,0-2 0,-2 3 0,1-2 0,-1 2 0,1-2 0,0 1 0,-1 1 0,0-3 0,2 2 0,-1-1 0,1 0 0,-1 0 0,1 0 0,-1-1 0,1 0 0,0 1 0,0-1 0,0 0 0,0 0 0,0 1 0,0-1 0,-1-1 0,0 1 0,-1-1 0,2 2 0,-2-2 0,2 1 0,-2-2 0,2 2 0,-2-2 0,1 2 0,-1-1 0,2 1 0,-2-2 0,2 2 0,-2-2 0,2 2 0,-2-2 0,1 2 0,-1-1 0,1 1 0,-1-2 0,0 1 0,0-1 0,0 0 0,0 0 0,0 0 0,0-1 0,2 0 0,0-2 0,0 1 0,0 0 0,0-1 0,0 1 0,0 0 0,0 0 0,0-1 0,0 1 0,0 0 0,0 0 0,0 0 0,0-1 0,0 1 0,0 0 0,0 0 0,2 1 0,0-1 0,0 1 0,0 1 0,0 0 0,0-1 0,0 0 0,-1 0 0,1 1 0,-1-1 0,1 1 0,-1-2 0,1 2 0,0-2 0,1 2 0,-1-2 0,0 2 0,0-1 0,0 1 0,-1 0 0,-4 0 0,1 0 0,-4 0 0,3 0 0,0 0 0,1 0 0,-1 0 0,1 0 0,-1 0 0,0 0 0,0 0 0,0 0 0,1 0 0,0 0 0,-1 0 0,1 0 0,0 0 0,0 0 0,0 0 0,-1 0 0,1 0 0,0 0 0,0 0 0,0 0 0,-1 0 0,1-1 0,0 0 0,-2 0 0,2 0 0,-2 1 0,2-2 0,0 2 0,0-1 0,-1 0 0,1 0 0,0-1 0,0 2 0,-1-2 0,1 2 0,0-2 0,0 1 0,0-2 0,1 1 0,1 1 0,0 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3T21:08:34.542"/>
    </inkml:context>
    <inkml:brush xml:id="br0">
      <inkml:brushProperty name="width" value="0.025" units="cm"/>
      <inkml:brushProperty name="height" value="0.025" units="cm"/>
    </inkml:brush>
  </inkml:definitions>
  <inkml:trace contextRef="#ctx0" brushRef="#br0">15 41 24575,'2'1'0,"0"0"0,0-1 0,0 0 0,1 0 0,-1 0 0,0 0 0,1 0 0,-1 0 0,0 0 0,0 0 0,1 0 0,-1 0 0,0 0 0,0 0 0,0 0 0,0 0 0,0 0 0,1 0 0,-2 1 0,1-1 0,-2 2 0,2-2 0,-2 2 0,1 0 0,-1 0 0,1-1 0,0 1 0,0-1 0,-1 1 0,0 1 0,0-1 0,0 0 0,0 0 0,0 1 0,0-1 0,0 0 0,0 0 0,0 0 0,0 1 0,0-1 0,0 0 0,0 0 0,0 0 0,0 1 0,0-1 0,0 0 0,0 0 0,0 0 0,-1 0 0,0 0 0,-1 1 0,2-1 0,-1 0 0,0-1 0,1 1 0,-1-1 0,0 0 0,1 1 0,-2 0 0,1 0 0,0-1 0,-1 1 0,1-1 0,-1 2 0,1-1 0,-2 0 0,1 1 0,0-1 0,0 0 0,-1 0 0,1 0 0,0 0 0,0-2 0,0 2 0,0-2 0,1 1 0,0 0 0,-1-1 0,1 2 0,-1-1 0,1 1 0,-1-2 0,1 0 0,0-1 0,1-1 0,0 0 0,0-1 0,0 1 0,0 0 0,0 0 0,0 0 0,0 0 0,0 0 0,0 0 0,0 0 0,0-1 0,0 1 0,1 1 0,0 0 0,1 1 0,0 0 0,-1 1 0,1-1 0,-1 2 0,0-1 0,1 0 0,-1 0 0,1-1 0,-2 2 0,2-2 0,-1 2 0,1-2 0,-1 2 0,1-2 0,-1 2 0,0-2 0,0 2 0,0-2 0,0 2 0,1-1 0,-2 0 0,2 0 0,-1 1 0,1-2 0,-1 2 0,1-2 0,-1 2 0,2-2 0,-1 2 0,0-2 0,0 1 0,0 0 0,0-1 0,0 2 0,-1-1 0,1 0 0,-1 0 0,1-1 0,-1 1 0,1 0 0,0-1 0,-1 2 0,1-2 0,0 1 0,0 0 0,0-1 0,-1 2 0,1-1 0,-1 0 0,1 0 0,-1-1 0,1 1 0,-1 0 0,1-1 0,-1 1 0,0 0 0,1-1 0,-1 1 0,0 0 0,1-1 0,-1 1 0,1 0 0,-1-1 0,-1 1 0,-1-1 0,-2 0 0,0-1 0,1 1 0,-1-1 0,1 1 0,0-1 0,-1 1 0,2-2 0,-1 1 0,1-1 0,-1 1 0,-1-1 0,1 0 0,0 0 0,1 1 0,-1 0 0,2-1 0,-3 2 0,3-2 0,-2 1 0,1-1 0,0 0 0,-1 1 0,0-1 0,0 0 0,0-1 0,1 1 0,-1 0 0,0 0 0,0-1 0,1 1 0,-1 0 0,1 1 0,-1-1 0,0 0 0,1 0 0,0 0 0,-1 1 0,2-1 0,-2 0 0,2 0 0,-3 1 0,3-1 0,-1 1 0,0-2 0,1 1 0,-2 1 0,2-1 0,-1 1 0,0-1 0,0 0 0,1-1 0,-1 2 0,0-1 0,0 1 0,1-1 0,-1 0 0,1 1 0,-1 3 0,1 0 0,0 1 0,0-1 0,0 0 0,1 1 0,-1-1 0,2 0 0,-1 0 0,0 0 0,0-1 0,-1 1 0,2-1 0,-1 2 0,1-1 0,0-1 0,-1 1 0,1-2 0,-1 1 0,1 0 0,0-1 0,-1 2 0,1-2 0,0 1 0,0-1 0,-1 1 0,1 0 0,0 0 0,0-1 0,0 1 0,0 0 0,0-1 0,0 0 0,0 1 0,0-1 0,-1 1 0,1-1 0,0 0 0,0 0 0,1 0 0,-1 0 0,0 0 0,0 1 0,0-1 0,1 1 0,-1-1 0,0 0 0,0 0 0,1 0 0,-1 0 0,0 0 0,0 1 0,0-1 0,0 1 0,1-1 0,-1 0 0,0 0 0,0 0 0,0 0 0,0 0 0,0 0 0,1 0 0,-1 0 0,0 0 0,0 0 0,0 0 0,0-1 0,0 1 0,0-2 0,0 2 0,-1-1 0,1 0 0,0 0 0,1-1 0,-2 1 0,1 0 0,-1-1 0,1 2 0,-1-2 0,1 2 0,-1-2 0,1 2 0,-1-1 0,0 0 0,0-1 0,0 1 0,-1-1 0,1 1 0,-1-1 0,0 0 0,0 0 0,0 0 0,0-1 0,0 1 0,0 0 0,0 0 0,0 0 0,0 0 0,0-1 0,0 1 0,0 0 0,0 0 0,0 0 0,-1 1 0,1-1 0,-1 1 0,0-1 0,0 0 0,-1 1 0,2-1 0,-2 1 0,2-1 0,-1 1 0,0-2 0,1 1 0,-1 0 0,0 1 0,1-1 0,-1 1 0,0-2 0,0 1 0,-1 0 0,2 0 0,-2-1 0,2 1 0,-2 0 0,2 0 0,-2 1 0,1-1 0,-1 0 0,2 0 0,-2 1 0,2-1 0,-2 2 0,2-2 0,-1 1 0,0-2 0,1 1 0,-2 0 0,1 0 0,0 0 0,0-1 0,0 1 0,0 1 0,1-1 0,-1 1 0,0 0 0,1-1 0,-1 1 0,1 0 0,0 2 0,0 2 0,0 0 0,0-1 0,0 0 0,0 0 0,0 0 0,0 0 0,0 1 0,0-1 0,-1-1 0,0 0 0,-1-1 0,0 0 0,1 0 0,1 1 0,2-1 0,-2 2 0,2-1 0,-1 0 0,0 1 0,1-1 0,-2 1 0,2-2 0,-2 2 0,2-2 0,-1 2 0,1-2 0,-2 2 0,2-2 0,-2 2 0,2-2 0,-1 1 0,0 0 0,1 0 0,-2 1 0,2-2 0,0 2 0,0-2 0,0 2 0,0-2 0,0 1 0,-1 0 0,1-1 0,-1 1 0,1-1 0,0 1 0,1-1 0,-1 1 0,-1 0 0,1 0 0,-1-1 0,1 0 0,0 1 0,-1 0 0,1 0 0,0-1 0,-1 1 0,1-1 0,-1 1 0,0-2 0,0 0 0,-1-1 0,0-1 0,0 1 0,0 0 0,0 0 0,0 0 0,0 0 0,-1 0 0,1 0 0,-1 3 0,0-2 0,0 2 0,-2-1 0,1 0 0,1 1 0,0 0 0,1 1 0,0 0 0,0 1 0,0-1 0,1-1 0,-1 1 0,1-1 0,-1 1 0,0 0 0,1 0 0,0 0 0,0-1 0,-1 1 0,1 0 0,-1 0 0,1 0 0,-1 0 0,1 0 0,-1-1 0,1 1 0,0 0 0,-1 0 0,1 0 0,0-1 0,-1 1 0,1-1 0,-1 1 0,0 1 0,0-1 0,0 0 0,0 0 0,0 0 0,1-1 0,0 1 0,0 0 0,-1 0 0,0 0 0,0 0 0,1-1 0,-1 1 0,1-1 0,-1 2 0,0-1 0,1-1 0,-1 1 0,1-1 0,-1 1 0,0 0 0,1 1 0,-1-1 0,1 0 0,-1 0 0,1 0 0,0 0 0,-1 1 0,0-1 0,0 0 0,0 0 0,1 0 0,0 0 0,0 0 0,-1 1 0,0-1 0,1 0 0,-1 0 0,1 0 0,-1 0 0,1 1 0,-1-1 0,1 0 0,-1 0 0,1-1 0,-1 1 0,1 0 0,-1 0 0,0 0 0,0 0 0,0 0 0,1 1 0,0-1 0,0 0 0,-1 0 0,0 0 0,0 0 0,1 0 0,-1-1 0,1-1 0,-2-1 0,1-2 0,-1 0 0,1 1 0,-1 0 0,0-1 0,0 1 0,0 0 0,1-1 0,-1 1 0,0 0 0,1 0 0,-1-1 0,1 1 0,-1 0 0,0 0 0,0-1 0,1 1 0,0 0 0,-1 1 0,1-1 0,-1 0 0,1 0 0,-1 1 0,1-1 0,-1 1 0,1-1 0,0 0 0,0 0 0,0 0 0,0-1 0,0 1 0,0 0 0,0 0 0,0 0 0,0 0 0,0 0 0,0-1 0,0 1 0,0 0 0,0 0 0,0 0 0,0 0 0,0 0 0,0 0 0,0 0 0,0 0 0,-1 0 0,1 0 0,-1 1 0,1-1 0,0 0 0,0 0 0,0 0 0,0-1 0,0 1 0,-1 0 0,1 0 0,-2 0 0,1 0 0,-1 0 0,2-1 0,-2 2 0,2-1 0,-1 1 0,0-1 0,0-1 0,0 1 0,-1 0 0,2 0 0,-2-1 0,1 1 0,-1 0 0,2 0 0,-2 0 0,1 0 0,0 1 0,-1 0 0,1-1 0,-1 0 0,2 0 0,-1 0 0,0 1 0,1-1 0,-1 0 0,0 1 0,1-1 0,-2 2 0,1-2 0,-1 1 0,2-1 0,-2 1 0,2-1 0,-1 2 0,2 1 0,0 2 0,1 0 0,-1-1 0,0-1 0,-1 1 0,1 0 0,0-1 0,-1 1 0,1-1 0,-1 1 0,1-1 0,-1 1 0,1-1 0,0 1 0,0-1 0,0 0 0,1 0 0,-1 0 0,1-1 0,-1 1 0,1-1 0,0 0 0,-1 1 0,1-1 0,-1 1 0,0 0 0,1-1 0,-1 1 0,2-1 0,-1 0 0,-1 1 0,1-1 0,-1 1 0,1 0 0,0-1 0,-1 2 0,1 0 0,-2 0 0,2-1 0,-2 1 0,2-1 0,-2 1 0,2-1 0,-1 1 0,1-2 0,-2 2 0,2-1 0,-2 1 0,2 1 0,-2-1 0,1 0 0,0-1 0,-1 1 0,1-1 0,-1 1 0,0 0 0,1-1 0,-1 1 0,1 0 0,-1 0 0,0 0 0,0 0 0,0 0 0,0 0 0,0 0 0,0 0 0,0 0 0,0 0 0,0 1 0,0-1 0,0 0 0,0 0 0,0 0 0,0 0 0,0 0 0,0 0 0,0 1 0,0-1 0,0 0 0,0 0 0,-1-1 0,1 1 0,-1-1 0,1 2 0,-1-2 0,1 1 0,-1-1 0,0 0 0,0 1 0,0-1 0,0 1 0,1 0 0,-2-1 0,2 1 0,-2-1 0,2 1 0,-2-1 0,1 1 0,-1 1 0,0-2 0,2 1 0,-2-2 0,2 2 0,-2-1 0,2 1 0,-2 0 0,2 0 0,-2-2 0,1 2 0,0-1 0,0 0 0,1 1 0,-2 0 0,2 0 0,-2 0 0,1 0 0,0-1 0,0 1 0,-1-1 0,2 1 0,-2-1 0,1 0 0,0 1 0,-1-2 0,1 2 0,-1-1 0,1 1 0,-1-2 0,1 2 0,-1-2 0,1 1 0,-2-1 0,2 1 0,-1-1 0,1 1 0,-1-1 0,0 0 0,1 1 0,-1 0 0,1 1 0,-1-2 0,0 2 0,0-2 0,1 1 0,-1-1 0,1 1 0,-1-1 0,1 1 0,0 0 0,-1-1 0,1 1 0,-2-1 0,1 0 0,0 0 0,0 0 0,0 0 0,1-1 0,0 0 0,1-1 0,0 0 0,0 0 0,0-1 0,0 1 0,0 0 0,0 0 0,0 0 0,0 0 0,0 0 0,0 0 0,0 0 0,0 0 0,0-1 0,0 1 0,0 0 0,1 1 0,0 0 0,1 1 0,0 0 0,0 0 0,1 0 0,-1 0 0,0 0 0,-1 1 0,1 0 0,-2 2 0,2-1 0,-2 0 0,1 0 0,0 1 0,0-1 0,1-1 0,-2 1 0,1-1 0,-1 2 0,1-1 0,-1 0 0,2-1 0,-2 1 0,1 0 0,0-1 0,0 1 0,1-1 0,-2 2 0,1-1 0,0 0 0,-1 0 0,2 0 0,-2 1 0,1-1 0,0-1 0,0 1 0,0-1 0,-1 1 0,0 0 0,1 0 0,-1 0 0,1-1 0,-1 1 0,1-1 0,-1 1 0,1-1 0,-1 1 0,1 0 0,-1-1 0,1 1 0,-1 0 0,0 0 0,1-1 0,-1 1 0,1-1 0,-1 2 0,0-1 0,0 0 0,0 0 0,1-1 0,0 1 0,0-1 0,-1 1 0,0 1 0,1-2 0,-1 1 0,1-1 0,-1 1 0,0 0 0,0 0 0,1-1 0,-1 1 0,1 0 0,-1 0 0,0 0 0,0 0 0,1-1 0,-1 1 0,1-1 0,-1 1 0,0 1 0,0-1 0,0 0 0,0 0 0,0 0 0,0 0 0,0 0 0,0 1 0,0-1 0,0 0 0,0 0 0,0 0 0,0 0 0,0 0 0,0 0 0,0 0 0,0 1 0,0-1 0,0 0 0,0 0 0,0 0 0,0 0 0,0 0 0,0 0 0,0 0 0,0 0 0,0 1 0,0-1 0,0 0 0,0 0 0,0 0 0,0 0 0,0 0 0,0 0 0,-1-1 0,1 1 0,-2-1 0,2 0 0,-2 0 0,1 0 0,-1 0 0,0-1 0,1 2 0,-1-2 0,2 2 0,-2-2 0,0 1 0,1 0 0,-1-1 0,2 2 0,-2-1 0,1 0 0,-1 0 0,1 0 0,-1-1 0,1 1 0,-1-1 0,-1 0 0,1 0 0,0 0 0,0 0 0,1 1 0,-1 0 0,2 0 0,-1 1 0,1 0 0,0 0 0,0 0 0,0 0 0,0 0 0,0 0 0,0 0 0,0 1 0,0-1 0,0 0 0,0 0 0,0 0 0,0 0 0,-1 1 0,1-1 0,-2 0 0,0 0 0,1 1 0,-1-2 0,2 1 0,-1-1 0,0 0 0,1 1 0,-2-1 0,1 1 0,-1-1 0,2 1 0,-2-1 0,2 1 0,-2-1 0,1 2 0,-2-2 0,2 1 0,-1-1 0,1 0 0,-1 1 0,0-1 0,-1 1 0,1-2 0,0 2 0,0-2 0,1 2 0,-1-2 0,1 2 0,0 0 0,0-1 0,1 1 0,-2-2 0,2 2 0,-1-1 0,0 0 0,1 1 0,-1-1 0,0 1 0,0-1 0,0 1 0,1-1 0,-1 1 0,0-1 0,1 1 0,0 0 0,-1-1 0,1 1 0,-1 0 0,1 0 0,-1-1 0,1 1 0,-1-1 0,0 0 0,1 1 0,-2-2 0,1 2 0,1 0 0,-1-1 0,0 1 0,0-1 0,0 0 0,1 1 0,-1-1 0,0 1 0,1 0 0,-2-1 0,2 1 0,-1 0 0,1 0 0,-1-1 0,1 1 0,-1-1 0,0 1 0,0 0 0,0-1 0,0 0 0,1 1 0,-2-1 0,2 1 0,-1 0 0,1 0 0,-1 0 0,0-1 0,-1-1 0,0 0 0,0-1 0,2-1 0,0 0 0,-1 0 0,0 0 0,0-1 0,1 1 0,-1 0 0,1 0 0,-1-1 0,1 1 0,0 0 0,0 0 0,0 0 0,0 0 0,0-1 0,0 1 0,0 0 0,0 0 0,0 0 0,0 0 0,0-1 0,0 1 0,0 0 0,1 1 0,-1-1 0,2 2 0,-2-2 0,2 2 0,0-1 0,-1 0 0,1 1 0,-2-2 0,1 1 0,0-1 0,-1 1 0,2 0 0,-2-1 0,2 2 0,-1-1 0,1 0 0,0 1 0,-1-1 0,0 0 0,1 1 0,-1-1 0,0 0 0,1 0 0,-2-1 0,2 2 0,-1-2 0,0 2 0,1-1 0,-1 0 0,1 1 0,-2-2 0,2 2 0,-2-2 0,2 2 0,-2-2 0,2 2 0,-2-2 0,2 1 0,-2-1 0,1 1 0,-1-1 0,0 0 0,0 0 0,1 0 0,-1-1 0,1 1 0,-1 0 0,0 0 0,1 1 0,1 0 0,-1 0 0,1 1 0,-2-2 0,2 2 0,-2-2 0,2 2 0,-2-2 0,2 1 0,-2 0 0,1-1 0,0 1 0,-1-1 0,1 1 0,-1-1 0,1 1 0,0-1 0,1 2 0,-2-2 0,2 1 0,-2-1 0,2 1 0,-2-1 0,2 1 0,-2-1 0,2 2 0,-1-3 0,1 3 0,-1-2 0,1 1 0,-1-1 0,1 1 0,-1-1 0,1 2 0,0-2 0,-1 2 0,1-2 0,0 1 0,-1-1 0,1 2 0,-1-2 0,1 2 0,1-1 0,-2 0 0,1 1 0,-1-1 0,1 1 0,1-1 0,-1 1 0,0-1 0,0 0 0,0 0 0,1 0 0,-1 1 0,0 0 0,-1-1 0,1 1 0,0-1 0,0 1 0,-1-1 0,1 1 0,-1-1 0,0 0 0,1 1 0,0-1 0,0 0 0,0 0 0,0 0 0,0 0 0,0-1 0,1 1 0,-1 0 0,0 0 0,-1 0 0,1 1 0,-2-2 0,2 1 0,-1 0 0,1 0 0,-2-1 0,2 2 0,-1-2 0,1 1 0,0 0 0,-1-2 0,1 3 0,0-2 0,1 2 0,-1-2 0,0 2 0,0-2 0,1 1 0,-1 0 0,-1 0 0,1 1 0,-1-1 0,2 1 0,-1-1 0,0 1 0,0-1 0,-1 0 0,1 1 0,-2-2 0,1 1 0,0-1 0,-1 1 0,2 0 0,-1-1 0,0 1 0,-1-1 0,0 0 0,0 0 0,0 0 0,0-1 0,1 2 0,-1-1 0,2 1 0,-1-1 0,1 1 0,-1-1 0,1 1 0,-2 0 0,1-1 0,-1 0 0,1 1 0,-1-1 0,1 1 0,-1-1 0,0 0 0,0 0 0,0 0 0,0-1 0,0 1 0,0 0 0,0 0 0,0 0 0,0 0 0,0 0 0,0 0 0,0 0 0,0 0 0,0 0 0,0-1 0,0 1 0,0 0 0,0 0 0,0 0 0,0 0 0,0 0 0,0 0 0,0 0 0,0 1 0,2 3 0,-1 0 0,2 1 0,-2 0 0,2-1 0,-1 1 0,0 0 0,0 1 0,0-1 0,-1 0 0,1 0 0,0-1 0,-1 1 0,0-1 0,-1 0 0,1 0 0,-1 1 0,0-1 0,1 0 0,-1 1 0,1-1 0,-1 0 0,0 0 0,0 0 0,0 0 0,0 0 0,0 1 0,0-1 0,0 0 0,0 0 0,0 0 0,0 0 0,0 0 0,0 0 0,0 1 0,0-1 0,0 0 0,0 0 0,-1 0 0,1 1 0,-2-1 0,2 0 0,-2 0 0,2 0 0,-1 1 0,0-2 0,0 1 0,0-1 0,0 1 0,1 0 0,-2 1 0,2-1 0,-2 0 0,2 0 0,-2 0 0,2 0 0,-1 0 0,0 0 0,0 0 0,0-1 0,0 1 0,1 0 0,-2-1 0,2 1 0,-1-1 0,1 2 0,-1-2 0,1 1 0,-2-1 0,1 1 0,0-1 0,0 1 0,-1-1 0,1 1 0,0-1 0,-1 0 0,1 1 0,-1-2 0,2 2 0,-1 0 0,1 0 0,-1-1 0,1 1 0,-2-2 0,2 2 0,-2-1 0,2 2 0,-1-1 0,0-1 0,0 1 0,0-1 0,0 2 0,1-1 0,-1 0 0,0-1 0,1 1 0,-1-1 0,0 1 0,1 0 0,-1-1 0,1 1 0,-1 0 0,0 0 0,0 1 0,0-1 0,0 0 0,0 0 0,0 0 0,0 1 0,1-1 0,-2 0 0,1 0 0,-1 1 0,2-1 0,-1 0 0,0-1 0,1 1 0,-1-1 0,1 2 0,-1-1 0,1 0 0,-1 0 0,0 0 0,0 0 0,0 1 0,0-1 0,-1-1 0,2 1 0,-1-1 0,0 0 0,1 2 0,-2-2 0,2 1 0,-2-1 0,1 1 0,0-1 0,0 0 0,1 1 0,-2 0 0,2 0 0,-1 0 0,0 0 0,1 0 0,-2 0 0,2 0 0,-2 0 0,1-1 0,-1 1 0,2 0 0,-2 0 0,2 0 0,-2-1 0,2 1 0,-2-2 0,1 1 0,-1 0 0,1 0 0,-1 0 0,0-1 0,0 0 0,0 0 0,0 0 0,0-1 0,1-1 0,-1 0 0,2 0 0,-2 1 0,2-1 0,-2 2 0,1-2 0,-1 0 0,2 0 0,-2 0 0,2 0 0,-1 0 0,1 0 0,0 0 0,-1 0 0,0 1 0,-1 1 0,0 0 0,-1 0 0,1 0 0,0 0 0,0 0 0,0 0 0,-1 0 0,1 0 0,0 0 0,0 0 0,0 0 0,0 0 0,0 0 0,-1 0 0,2 1 0,0 1 0,0 0 0,1 0 0,-1 0 0,0-1 0,1 1 0,-2-2 0,2 2 0,-2-1 0,1 1 0,-1-2 0,2 2 0,-2-1 0,1 1 0,-1 0 0,1 0 0,-1-2 0,0 1 0,0 0 0,0-1 0,0 1 0,-1-1 0,2 1 0,-1-1 0,2 2 0,-2-2 0,1 1 0,-2 0 0,1 0 0,0 0 0,1 0 0,-1-1 0,1 2 0,-2-2 0,2 2 0,-1-2 0,1 2 0,-1-1 0,0 2 0,-1-2 0,2 1 0,-1-2 0,2 2 0,-2-2 0,2 2 0,-2-1 0,1 1 0,-1-2 0,2 2 0,-2-2 0,1 2 0,-1-1 0,-1 0 0,2 1 0,-1-1 0,1 0 0,-1 0 0,1 1 0,-1-2 0,1 2 0,-2-2 0,2 2 0,-1-2 0,1 1 0,-1 0 0,0-1 0,0 2 0,-1-1 0,1 0 0,1 0 0,-1-1 0,1 1 0,-1 0 0,-1-1 0,1 2 0,0-2 0,0 1 0,1 0 0,-1-1 0,1 1 0,0 0 0,-1-1 0,1 2 0,-1-1 0,2 1 0,0 1 0,0-1 0,0-1 0,0 0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3T21:08:40.326"/>
    </inkml:context>
    <inkml:brush xml:id="br0">
      <inkml:brushProperty name="width" value="0.025" units="cm"/>
      <inkml:brushProperty name="height" value="0.025" units="cm"/>
    </inkml:brush>
  </inkml:definitions>
  <inkml:trace contextRef="#ctx0" brushRef="#br0">21 49 24575,'3'0'0,"0"0"0,-1 0 0,0 0 0,0 0 0,1 0 0,-1 0 0,0 0 0,0 0 0,1 0 0,-1 0 0,0 0 0,0 0 0,1 0 0,-1 0 0,0 0 0,0 0 0,1 0 0,-1 0 0,0 0 0,0 0 0,1 0 0,-1 0 0,0 0 0,0 0 0,0 0 0,1 0 0,-1 0 0,0 0 0,0 0 0,0 0 0,0 0 0,0 0 0,0 1 0,0-1 0,-2 2 0,2-1 0,-2 2 0,2-1 0,-2 0 0,2 0 0,-1 0 0,2 0 0,-2 1 0,1-1 0,-2 0 0,2-1 0,-2-1 0,1-1 0,0-1 0,0 1 0,0-1 0,1 2 0,0-2 0,-1 2 0,1-1 0,-1 0 0,0 0 0,1 0 0,-1-1 0,2 0 0,-1 1 0,-1-1 0,1 2 0,-2-2 0,2 0 0,-2 0 0,2 1 0,-1 0 0,1 0 0,0 1 0,-2-2 0,2 1 0,-2-1 0,1 0 0,0 0 0,-1-1 0,1 1 0,-1 0 0,0 0 0,0 0 0,1 1 0,-1-1 0,1 1 0,-1-2 0,0 1 0,0 0 0,0 0 0,0 0 0,0 0 0,0 0 0,1 1 0,-1-1 0,1 1 0,-1-1 0,0 1 0,0 4 0,1 1 0,0 0 0,0 0 0,-1-2 0,0 0 0,1 1 0,-1-1 0,1 0 0,-1 0 0,0 1 0,0-1 0,0 0 0,0 0 0,0 1 0,0-1 0,0 0 0,0 1 0,0-1 0,0 0 0,0 0 0,0 0 0,0 1 0,0-1 0,0 0 0,-1-1 0,0 0 0,-1-1 0,0 0 0,0 0 0,-1 0 0,2 1 0,-1-1 0,1 1 0,-1-1 0,0 0 0,0 1 0,1-1 0,-1 1 0,0-1 0,0 1 0,0 0 0,0 0 0,1 0 0,-1-1 0,0 1 0,1 0 0,-1-1 0,1 1 0,0 0 0,-1-1 0,1 1 0,-2-1 0,1 1 0,0-1 0,0 1 0,0-1 0,0 1 0,0 0 0,1 0 0,-1 0 0,0-1 0,0 1 0,0-1 0,-1 0 0,1 0 0,0 0 0,0 0 0,0 0 0,0 0 0,0 0 0,0 0 0,0 0 0,-1 0 0,1 0 0,0 0 0,0-1 0,0 0 0,0-1 0,0 0 0,1 1 0,-1 0 0,1 0 0,-1 0 0,0 1 0,2-2 0,-2 2 0,1-2 0,-1 2 0,1-2 0,-1 1 0,1-1 0,-1 0 0,0 1 0,1-1 0,-1 0 0,1 0 0,-1 1 0,2-1 0,-2 1 0,1-1 0,0 1 0,1-1 0,-1 1 0,1-1 0,-1 1 0,0-1 0,1 1 0,-1-1 0,1 0 0,-1 1 0,1-1 0,-1 1 0,-2 0 0,0 0 0,-5 0 0,5 1 0,0-2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3T21:08:44.453"/>
    </inkml:context>
    <inkml:brush xml:id="br0">
      <inkml:brushProperty name="width" value="0.025" units="cm"/>
      <inkml:brushProperty name="height" value="0.025" units="cm"/>
    </inkml:brush>
  </inkml:definitions>
  <inkml:trace contextRef="#ctx0" brushRef="#br0">19 143 24575,'1'-2'0,"0"-1"0,-1 0 0,0 0 0,1-1 0,1 1 0,0 0 0,0 1 0,0-1 0,0 1 0,-2 0 0,1 0 0,0-1 0,-1 1 0,1 0 0,0-2 0,0 2 0,0-2 0,0 2 0,-1 0 0,1-1 0,-1 1 0,0 0 0,1 0 0,-1-1 0,1 1 0,-1 0 0,1-1 0,0 1 0,0 0 0,-1 0 0,1 0 0,-1 0 0,1 1 0,-1-1 0,0 0 0,0-1 0,0 1 0,1 0 0,-1 0 0,1-2 0,-1 2 0,0-2 0,0 1 0,0 0 0,1 0 0,-1 0 0,1 1 0,-1 0 0,0 0 0,0-1 0,1 2 0,0-1 0,0 1 0,-1-1 0,0-1 0,0 1 0,1 0 0,0 1 0,1 0 0,0 2 0,-1 0 0,0 2 0,-1 0 0,0 2 0,0-3 0,0 3 0,0-2 0,0 0 0,0-1 0,0 2 0,0-1 0,0 0 0,0-1 0,0 1 0,0-1 0,0 0 0,0 0 0,0 1 0,0-1 0,0 0 0,0 1 0,0-1 0,0 0 0,0 0 0,0 1 0,0-1 0,-1 0 0,0 0 0,-1-1 0,1 1 0,-2-1 0,2 1 0,-1-2 0,0 1 0,0-1 0,-1 1 0,1-1 0,0 1 0,0-1 0,0 0 0,0 0 0,-1 0 0,1 0 0,0 0 0,-1 0 0,1 0 0,0 0 0,0 0 0,-1 0 0,1 0 0,0 0 0,0 0 0,0 0 0,-1 0 0,1-1 0,1 0 0,1-1 0,0 0 0,0 0 0,0-1 0,0 1 0,0 0 0,0 0 0,0-1 0,0 1 0,0 0 0,0 0 0,0 1 0,1-1 0,0 1 0,0-1 0,0 1 0,1 1 0,0 0 0,0 0 0,0 0 0,0 0 0,0 0 0,0 1 0,-1 1 0,1 0 0,-1 0 0,1 0 0,-2 0 0,1-1 0,-1-3 0,0-1 0,0-1 0,0 2 0,1 0 0,-1 0 0,1-1 0,0 2 0,-1-1 0,2 2 0,-1-2 0,1 1 0,-2-1 0,2 1 0,-1-1 0,0 1 0,1-1 0,-2 0 0,2 2 0,-1-2 0,0 2 0,1-1 0,0 1 0,-1 0 0,0 0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7T00:50:14.278"/>
    </inkml:context>
    <inkml:brush xml:id="br0">
      <inkml:brushProperty name="width" value="0.05" units="cm"/>
      <inkml:brushProperty name="height" value="0.05" units="cm"/>
    </inkml:brush>
  </inkml:definitions>
  <inkml:trace contextRef="#ctx0" brushRef="#br0">355 187 24575,'-25'0'0,"14"0"0,-9 0 0,18 0 0,0 0 0,-2 0 0,2 0 0,-1 0 0,0 0 0,0 0 0,0 0 0,-1 0 0,0 0 0,0 1 0,-1-1 0,1 2 0,-1-1 0,0 2 0,0-2 0,0 1 0,1-2 0,1 1 0,1-1 0,-1 1 0,1-1 0,0 0 0,0 0 0,0 0 0,-1 1 0,0-1 0,-1 2 0,-1-2 0,-1 3 0,0-2 0,0 1 0,1 0 0,0-2 0,1 2 0,0-1 0,2 0 0,1-2 0,3-1 0,0 0 0,2-1 0,-2 3 0,1-2 0,-1 1 0,0-1 0,0 0 0,1 1 0,-1 0 0,0-1 0,0 0 0,2 1 0,0-1 0,1 1 0,0-2 0,0 1 0,0 0 0,0 0 0,0 1 0,-1-1 0,-1 1 0,0 1 0,-1 0 0,0 0 0,0 0 0,-6 0 0,2 0 0,-6 0 0,5 0 0,-2 0 0,3 0 0,-3 0 0,1 0 0,-1 0 0,0 0 0,0 0 0,0 0 0,0 0 0,0 0 0,0-2 0,0 1 0,1-1 0,-1 2 0,3-1 0,-2 1 0,2-1 0,1 0 0,-1 0 0,0 0 0,-1 1 0,0 0 0,1 0 0,0 0 0,0 0 0,-2 0 0,1 0 0,0 1 0,1 0 0,-1 0 0,1-1 0,0 1 0,0-1 0,-2 1 0,2 0 0,-3-1 0,2 1 0,0-1 0,0 1 0,1 0 0,0 0 0,0-1 0,0 0 0,1 2 0,1 0 0,0 0 0,-1-1 0,0 1 0,-1-1 0,0 0 0,-1 1 0,1-1 0,0 1 0,0-1 0,-1 0 0,1 1 0,-1-2 0,2 2 0,-2-1 0,2 2 0,-2-1 0,1 0 0,0 1 0,0-1 0,-1 0 0,2 0 0,-1 0 0,2 0 0,-2-2 0,1 2 0,-2-1 0,1 2 0,0 1 0,-1 0 0,1 1 0,0-3 0,-1 2 0,2-2 0,-1 0 0,2 1 0,-1-1 0,0-1 0,0 1 0,0-1 0,1 2 0,0-1 0,0 0 0,-2 2 0,2-1 0,-3 1 0,2 1 0,0-1 0,0 0 0,-2-1 0,3-1 0,-1 1 0,0-1 0,1 0 0,-1 0 0,1 1 0,0-1 0,0 0 0,0 0 0,0 0 0,0 2 0,0 0 0,0 0 0,0-1 0,0 1 0,0-2 0,-1 2 0,1-2 0,-1 0 0,1-6 0,0 2 0,0-5 0,0 5 0,1 1 0,0-1 0,1 0 0,-1 0 0,1 1 0,0-1 0,-1 1 0,1 0 0,-2-1 0,2 0 0,-1 0 0,2 1 0,-2-1 0,1 1 0,-1-2 0,1 1 0,1-2 0,-1 2 0,1-3 0,-1 3 0,2-3 0,-2 1 0,3 0 0,-1-1 0,0 1 0,1 1 0,-3-1 0,3 2 0,-2-2 0,1 1 0,0-2 0,1 2 0,0-1 0,2-3 0,-1 4 0,2-6 0,-2 6 0,1-3 0,-2 3 0,0-2 0,0 2 0,-2 0 0,2 0 0,-1 1 0,0 0 0,1-1 0,-2 1 0,2-1 0,0 1 0,-1-1 0,1 2 0,-1-1 0,0 0 0,-1 1 0,1-1 0,-2 2 0,2-1 0,-2 0 0,0 0 0,0 0 0,1 1 0,-1 0 0,0-1 0,0 1 0,1-1 0,-2 0 0,1 1 0,-1-1 0,1 0 0,1-1 0,0 0 0,2 0 0,1 0 0,0 0 0,-1 0 0,0 1 0,0-1 0,-1 2 0,0-2 0,-2 1 0,0 1 0,0-1 0,1 1 0,-1-1 0,0 1 0,0-1 0,1 1 0,-1-1 0,0 1 0,-1-2 0,0 1 0,-1-2 0,0 1 0,0 0 0,0 0 0,0 0 0,0 0 0,0-1 0,0 0 0,-1 0 0,1 0 0,-1 1 0,1-1 0,0 1 0,0 0 0,0 0 0,0-1 0,0 1 0,0 0 0,0 0 0,0 0 0,0 0 0,0-1 0,1 1 0,-1 0 0,1 0 0,0 0 0,0 0 0,1 0 0,-1 2 0,0-2 0,1 2 0,-1-2 0,1 1 0,0-2 0,0 2 0,1-1 0,-1 2 0,-1-2 0,1 2 0,-1-1 0,1 1 0,-1-1 0,1 1 0,0-2 0,0 1 0,-1-1 0,1 1 0,0 0 0,0-1 0,0 2 0,0-2 0,1 1 0,-1-1 0,0 1 0,0 0 0,0-1 0,0 2 0,-1-1 0,1 0 0,0 0 0,0-1 0,0 2 0,-1-1 0,1 1 0,-1-1 0,2 1 0,-2-1 0,1 1 0,0 0 0,0 0 0,0 0 0,1 0 0,-1 0 0,0 0 0,0 0 0,1 0 0,-1 0 0,0 0 0,1 0 0,-1 0 0,0 0 0,0 0 0,0 0 0,1 0 0,-1 0 0,0 0 0,0 0 0,1 0 0,-1 0 0,0 0 0,0 0 0,1 0 0,-1 0 0,0 0 0,1 0 0,-1 0 0,0 0 0,0 0 0,1 0 0,-1 0 0,0 0 0,0 0 0,0 0 0,1 0 0,-1 0 0,0 0 0,1 0 0,-1 0 0,0 0 0,0 0 0,0-1 0,0 1 0,-1-1 0,1 1 0,0 0 0,0 0 0,0 0 0,1 0 0,-1 0 0,0 0 0,0 0 0,0 0 0,0 0 0,1 0 0,-1 0 0,0 0 0,0 0 0,0 0 0,1 0 0,-1 0 0,0-1 0,0 0 0,0 1 0,-1-2 0,1 2 0,0-1 0,0 0 0,0 1 0,-1-2 0,1 2 0,-2-2 0,2 2 0,-1-2 0,2 1 0,-1-1 0,0 0 0,0 2 0,0-2 0,0 2 0,-1-1 0,1 0 0,-1 0 0,1 0 0,-2-1 0,1 5 0,-1-2 0,0 5 0,0-4 0,0 0 0,0 0 0,0 0 0,0 1 0,0-1 0,0 0 0,0 1 0,0-1 0,0 0 0,0 0 0,-1 1 0,1-1 0,-1 0 0,1 0 0,0 1 0,-1-2 0,1 1 0,-1-1 0,0 1 0,1 0 0,-1-1 0,0 1 0,0 0 0,-1 0 0,1-1 0,0 1 0,0 0 0,1 0 0,0 0 0,0 0 0,0 0 0,1 0 0,-1 1 0,3-1 0,-3 0 0,2 0 0,-1 1 0,1-1 0,0 0 0,0 0 0,-1 1 0,1-1 0,0 0 0,0-1 0,0 1 0,-1-2 0,0 2 0,1-2 0,-2 2 0,2-1 0,-1 0 0,0 1 0,1-1 0,-1 1 0,1-1 0,-2 1 0,2 0 0,-2 1 0,1-1 0,0-1 0,-1 1 0,1-1 0,-1 1 0,1-1 0,-1 1 0,1 0 0,-1 0 0,0 0 0,0 0 0,0 0 0,0 0 0,0 0 0,0 0 0,0 1 0,0-1 0,0 0 0,0 0 0,1-1 0,0 1 0,0 0 0,-1 0 0,0 0 0,0 0 0,1 0 0,0 1 0,0-2 0,-1 1 0,1-1 0,0 1 0,-1 1 0,2-2 0,-1 0 0,1-1 0,0 0 0,1 0 0,-1 0 0,0 0 0,0 0 0,0 0 0,0 0 0,1 0 0,-1 0 0,0 0 0,0 1 0,0-1 0,1 1 0,-1-1 0,0 1 0,0-1 0,0 1 0,1-1 0,-1 1 0,0-1 0,0 1 0,-1 0 0,1-1 0,-1 1 0,2 0 0,-1 0 0,-1 1 0,1-2 0,-2 2 0,2-2 0,-1 1 0,1 0 0,0-1 0,-1 1 0,1-1 0,0 1 0,0 0 0,0 0 0,-1 1 0,1-2 0,0 1 0,-1 0 0,1-1 0,-1 2 0,0-2 0,1 1 0,-1 0 0,1 0 0,0 0 0,1 0 0,-1 1 0,-1-1 0,1 2 0,-1-1 0,1 0 0,0 1 0,-1-2 0,0 1 0,1-1 0,-1 1 0,1 1 0,-2-1 0,2 0 0,-2 0 0,2 1 0,-2-1 0,1 0 0,0 0 0,0 0 0,0 1 0,-1-1 0,1 0 0,0 0 0,-1 1 0,0-1 0,0 0 0,0 0 0,0 0 0,0 0 0,0 1 0,0-1 0,0 0 0,0 0 0,0 0 0,-1-1 0,0 0 0,-1 0 0,0-1 0,2 2 0,-2-2 0,1 2 0,-1 0 0,0-1 0,-1 1 0,1-1 0,0 0 0,0 0 0,1 0 0,0 0 0,1 1 0,0 1 0,0-1 0,0 0 0,0 0 0,0 0 0,0 0 0,0 0 0,0 1 0,0-1 0,0 0 0,0 0 0,0 0 0,0 0 0,0 0 0,0 0 0,0 0 0,0 0 0,0 1 0,0-1 0,0 0 0,0 0 0,0 0 0,0 0 0,0 0 0,1-1 0,-1 1 0,1 0 0,0-1 0,-1 1 0,1-1 0,0 0 0,-1 1 0,2-2 0,-1 2 0,1-2 0,-2 2 0,2-1 0,-2 1 0,2-1 0,-2 1 0,2-1 0,-2 1 0,2-2 0,-2 2 0,2-2 0,-1 2 0,0 0 0,-1 0 0,1 0 0,-1 0 0,1 0 0,0-1 0,-1 1 0,1-1 0,-1 2 0,1-2 0,-1 1 0,1-1 0,-1 1 0,1-1 0,-1 1 0,1-1 0,-1 2 0,1-2 0,0 1 0,0-1 0,-1 1 0,1-1 0,-1 1 0,1-1 0,-1 2 0,1-1 0,-1 0 0,1 0 0,-1 0 0,1 0 0,-1 0 0,1-1 0,-1 1 0,1 0 0,0 1 0,0-1 0,-1 0 0,0 0 0,0 1 0,0-1 0,1-1 0,-1 1 0,1-1 0,-1 1 0,0 1 0,0-1 0,0 0 0,0 0 0,0 0 0,0 1 0,0-1 0,0 0 0,0 0 0,0 0 0,0 0 0,0 1 0,0-1 0,0 0 0,0 0 0,0 0 0,0 0 0,0 1 0,0-1 0,0 0 0,0 0 0,0 0 0,0 1 0,0-1 0,0 0 0,0 0 0,0 0 0,0 0 0,0 0 0,0 0 0,0 0 0,0 1 0,-1-2 0,1 1 0,-1-1 0,1 1 0,-1 0 0,0 0 0,-1 0 0,2 0 0,-1-1 0,0 0 0,1 1 0,-1-1 0,0 1 0,1 0 0,-2-1 0,1 1 0,0 0 0,0 0 0,-1 1 0,2-1 0,-2-1 0,1 1 0,0-1 0,-1 0 0,1 1 0,0 0 0,0-1 0,1 1 0,-2-2 0,2 2 0,-2-1 0,2 1 0,-2 1 0,2-1 0,-2-1 0,1 1 0,-1-1 0,1 2 0,0-1 0,-1 0 0,2 0 0,-2 0 0,2 1 0,-2-1 0,1 0 0,-1-1 0,2 1 0,-2-1 0,2 2 0,-2-2 0,2 1 0,-2-1 0,1 1 0,0 0 0,0 1 0,-1-1 0,1 0 0,-1 0 0,1 0 0,-1 0 0,1 1 0,-1-1 0,0-1 0,2 1 0,-2-2 0,2 2 0,-2-2 0,2 2 0,-2-1 0,1 1 0,-1-2 0,2 2 0,-2-1 0,2 1 0,-2-1 0,2 1 0,-1-1 0,0 2 0,1-1 0,-2 0 0,2 0 0,-2-1 0,1 1 0,0-1 0,0 1 0,1 0 0,-1-1 0,0 0 0,1 1 0,-1-1 0,0 1 0,1 0 0,-2 0 0,2 0 0,-1-1 0,0 0 0,0 0 0,-1 0 0,0 0 0,1 0 0,0 1 0,-1-1 0,2 1 0,-2-2 0,0 2 0,1-1 0,-1 0 0,2 2 0,-2-3 0,2 2 0,-2-2 0,0 2 0,0-1 0,0 0 0,1 1 0,-1-1 0,1 0 0,-1 0 0,1-1 0,0 2 0,-1-2 0,1 2 0,-1-1 0,0 0 0,1 1 0,-1-1 0,2 0 0,-2 0 0,1 1 0,0-2 0,0 2 0,-1-2 0,1 2 0,-1-1 0,0 0 0,1 1 0,-1-1 0,0 1 0,1 0 0,-1-2 0,1 2 0,-1-2 0,1 2 0,-1-2 0,1 2 0,-2-2 0,2 2 0,-1-2 0,2 2 0,-2-1 0,2-5 0,-1 1 0,1-5 0,0 5 0,0-1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7T00:50:14.279"/>
    </inkml:context>
    <inkml:brush xml:id="br0">
      <inkml:brushProperty name="width" value="0.05" units="cm"/>
      <inkml:brushProperty name="height" value="0.05" units="cm"/>
    </inkml:brush>
  </inkml:definitions>
  <inkml:trace contextRef="#ctx0" brushRef="#br0">45 1 24575,'-6'5'0,"-1"0"0,3 1 0,0-2 0,2 0 0,2-2 0,-2 1 0,2-1 0,-1 0 0,1 0 0,0 0 0,-1 0 0,1 1 0,-1-1 0,1 0 0,0 1 0,-1-1 0,0 0 0,0 0 0,0 1 0,1-1 0,-1 0 0,0 1 0,1-1 0,-1 0 0,1 0 0,0 1 0,0-1 0,0 0 0,-1 0 0,0 1 0,0-1 0,1 0 0,0 1 0,-1-1 0,1 0 0,-1 0 0,0 1 0,1-1 0,-1 0 0,1 0 0,0 1 0,0-1 0,0 0 0,0 0 0,0 0 0,0 1 0,0-1 0,0 0 0,0 0 0,-1 1 0,1-1 0,-1 0 0,1 0 0,0 1 0,0-1 0,0 0 0,0 1 0,0-1 0,0 0 0,0 0 0,0 1 0,0-1 0,0 0 0,0 0 0,0 1 0,0-1 0,0 0 0,0 1 0,0-1 0,0 0 0,0 0 0,0 1 0,0-1 0,0 0 0,0 0 0,0 1 0,0-1 0,0 0 0,0 0 0,0 1 0,0-1 0,0 0 0,0 0 0,0 1 0,0-1 0,0 0 0,0 2 0,0-1 0,0 1 0,0 0 0,0-1 0,0 0 0,1 0 0,-1 1 0,2-2 0,-2 2 0,1-2 0,-1 0 0,1 1 0,-1-1 0,1 0 0,0 1 0,0-1 0,1 0 0,-2 0 0,1 1 0,0-1 0,0 0 0,0 0 0,1 1 0,0-1 0,-1 0 0,1 0 0,-1 1 0,1-1 0,0 0 0,0 0 0,-2 1 0,2-2 0,-1 1 0,1-2 0,0 2 0,-1-2 0,0 2 0,0-1 0,1 0 0,0 0 0,0 1 0,0-1 0,0 0 0,0 1 0,0-1 0,-1 1 0,1 0 0,0-1 0,1 1 0,-1-1 0,0 1 0,0 0 0,1-1 0,-1 1 0,0-2 0,0 2 0,1-1 0,-1 1 0,0 1 0,0-2 0,0 1 0,-1-1 0,1 0 0,-1 1 0,1-2 0,-1 1 0,1 0 0,0-1 0,-1 2 0,1-1 0,-1 1 0,1-2 0,-1 2 0,1-2 0,0 2 0,1-1 0,-1 1 0,-1-1 0,1 0 0,-1 1 0,1-1 0,0 1 0,0 0 0,1 0 0,-1 1 0,0-1 0,0 0 0,-1 0 0,1 0 0,0 0 0,0 1 0,-1-1 0,1-1 0,-2 1 0,2-1 0,-1 2 0,1-1 0,-1 0 0,0-1 0,-1 1 0,1-1 0,-1 1 0,1 1 0,-1-1 0,2 0 0,-2 0 0,2 0 0,-2 1 0,2-1 0,-2 0 0,1-1 0,-1 1 0,1-1 0,-1 2 0,0-1 0,0 0 0,0 0 0,0 0 0,0 0 0,0 0 0,0 1 0,-1-2 0,0 0 0,-1-1 0,-1 0 0,1 0 0,0 0 0,0 0 0,0 0 0,0 0 0,-1 0 0,1 0 0,0 0 0,0 0 0,0 0 0,0 0 0,-1 0 0,1 0 0,0 0 0,0 0 0,0 0 0,0 0 0,0 0 0,0 0 0,-1 0 0,1 0 0,0 0 0,1 1 0,-1-1 0,2 2 0,0-1 0,1 1 0,0 0 0,1-1 0,-2 1 0,1-1 0,0 1 0,0-2 0,0 1 0,1 0 0,-1 1 0,0-2 0,0 2 0,0-1 0,-1 1 0,1-1 0,-1 1 0,2-2 0,-2 2 0,1 0 0,0-1 0,-1 1 0,1-1 0,0 0 0,0 0 0,1 0 0,0-1 0,-2 2 0,2-2 0,-2 2 0,2-1 0,-1 0 0,1-1 0,0 1 0,0 0 0,0 0 0,0-1 0,-1 1 0,1-1 0,0 0 0,0 0 0,0 0 0,0 0 0,0 0 0,0 0 0,0 0 0,1 0 0,-1 0 0,0 0 0,-1-1 0,1 1 0,-1-1 0,1 1 0,0 0 0,1 0 0,-1 0 0,0 0 0,0 0 0,0 0 0,0 0 0,-1-1 0,0 0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7T00:50:14.280"/>
    </inkml:context>
    <inkml:brush xml:id="br0">
      <inkml:brushProperty name="width" value="0.05" units="cm"/>
      <inkml:brushProperty name="height" value="0.05" units="cm"/>
    </inkml:brush>
  </inkml:definitions>
  <inkml:trace contextRef="#ctx0" brushRef="#br0">143 41 24575,'-7'0'0,"-1"0"0,2 0 0,-1 0 0,2 0 0,0 0 0,1 0 0,1 0 0,-2 0 0,1 0 0,-1 0 0,0 0 0,0 0 0,0 0 0,0 0 0,1 0 0,-1 0 0,3 0 0,-1 0 0,1-2 0,1 0 0,1-1 0,0 1 0,0-1 0,0 0 0,0 0 0,1 1 0,3-1 0,4-1 0,2 1 0,4-2 0,-2 4 0,6-1 0,-3 1 0,4 0 0,-5 0 0,0 1 0,-5 0 0,0 0 0,-5 0 0,1 0 0,-2 0 0,-1 0 0,-1 1 0,0 0 0,-1 1 0,0 1 0,0-1 0,-1 0 0,0-1 0,-1 1 0,-1 0 0,1 0 0,-1-1 0,-1 1 0,-1 0 0,0 0 0,-2 1 0,0-1 0,-2 1 0,-2 1 0,-1 0 0,0 0 0,-1 1 0,0-2 0,-2 2 0,2-2 0,1 0 0,1 0 0,3-2 0,0 2 0,3-3 0,1 1 0,1-1 0,1 1 0,-1-1 0,2 0 0,0-1 0,4-1 0,1 1 0,2-1 0,0 2 0,1 0 0,1 0 0,0 0 0,-1 0 0,1 0 0,-2 0 0,0 0 0,-1 0 0,-1 0 0,-1 0 0,0 1 0,-1 0 0,-1 1 0,0-1 0,-1 1 0,0 0 0,0 0 0,-1 1 0,-1-2 0,-2 1 0,-3-1 0,2 2 0,-3-1 0,3 0 0,-3-2 0,1 1 0,0-1 0,-1 1 0,1 0 0,1 0 0,-1-1 0,2 1 0,0-1 0,1 1 0,1-1 0,0 0 0,3 0 0,2-2 0,1 2 0,1-2 0,-1 1 0,-1 1 0,0-1 0,1 1 0,-1-1 0,0 0 0,2 0 0,-2 1 0,3 0 0,-3 0 0,3 0 0,-2 0 0,1 0 0,-1 0 0,1 0 0,-2 0 0,0 0 0,0 0 0,1 0 0,-1 0 0,0 0 0,0 0 0,1 0 0,-1 0 0,0 0 0,1 0 0,-1 0 0,0 0 0,0 0 0,1 0 0,-1 0 0,-1 1 0,0 0 0,-1 2 0,0-1 0,0 0 0,0 0 0,0 1 0,0-1 0,0 0 0,0 0 0,0 0 0,0 0 0,-1 1 0,0-1 0,-1 0 0,0 0 0,0 0 0,2 0 0,-2-2 0,2 2 0,-2-2 0,1 2 0,-1-2 0,0 1 0,-1-1 0,1 1 0,0-1 0,0 1 0,-1-1 0,1 0 0,1-1 0,0 0 0,1-1 0,0 0 0,0-1 0,1 1 0,0 0 0,2 0 0,-1-1 0,-1 1 0,1 0 0,-1 1 0,2-1 0,-1 0 0,0 1 0,0-1 0,1 1 0,-1 0 0,-1-1 0,1 0 0,-1 0 0,2 1 0,-2-1 0,1 2 0,-1-1 0,0 0 0,1 0 0,0-1 0,0 2 0,0-2 0,1 1 0,-1 0 0,0-1 0,0 1 0,1-1 0,-1 2 0,0-2 0,0 2 0,1-1 0,-1 1 0,-1-1 0,1 0 0,0 0 0,0 1 0,0 0 0,0-1 0,0 0 0,1 1 0,-1 0 0,0 0 0,0 0 0,1 0 0,-1 0 0,0 0 0,0 0 0,0 0 0,1 0 0,-1 0 0,0 0 0,0 0 0,1 0 0,-1 0 0,0 0 0,1 0 0,-1 0 0,0 0 0,0 0 0,0 1 0,-2 0 0,0 1 0,0 1 0,0-1 0,0 0 0,0 0 0,0 0 0,0 0 0,0 0 0,0 0 0,0 1 0,0-1 0,1-1 0,0 1 0,1-2 0,-1 1 0,0 0 0,1-1 0,-1 2 0,0-1 0,1 0 0,-1 1 0,1-2 0,-2 2 0,2-1 0,-2 1 0,2-2 0,-1 2 0,1-1 0,0 1 0,-2-1 0,2 0 0,-2 1 0,2-2 0,-2 2 0,2-2 0,-2 2 0,2-2 0,-2 2 0,2-2 0,-1 2 0,0-2 0,0 2 0,0-1 0,0 1 0,-1 0 0,2-2 0,-2 2 0,2-2 0,-2 2 0,1-1 0,0 0 0,-1 1 0,1-1 0,0 0 0,-1 1 0,1-1 0,-1 2 0,1-2 0,0 1 0,0-1 0,0 0 0,-1 1 0,1-1 0,0 0 0,-1 1 0,2-2 0,-2 2 0,2-1 0,-2 1 0,2-2 0,-2 2 0,2-2 0,-2 2 0,2-2 0,-2 2 0,2-1 0,-1 1 0,1-2 0,-1 2 0,1-2 0,0 1 0,-1 0 0,1-1 0,-1 1 0,0 0 0,1-1 0,-1 1 0,1 0 0,-1 0 0,1 0 0,0 0 0,-1 1 0,1-2 0,-1 2 0,1-2 0,0 2 0,0-2 0,-1 1 0,0 0 0,1-1 0,-1 2 0,1 0 0,1-1 0,-2 1 0,1-2 0,-1 2 0,1-2 0,-1 2 0,1-2 0,-1 2 0,2-1 0,-2 1 0,1-2 0,-2 2 0,2-2 0,-1 2 0,1-2 0,-1 2 0,1-2 0,-1 2 0,1-2 0,0 2 0,-1-1 0,1 1 0,0-2 0,-1 2 0,1-2 0,-2 2 0,2-2 0,-2 2 0,1-1 0,-1 1 0,-1 0 0,0-2 0,-1 0 0,0 0 0,-1 0 0,1 0 0,0 0 0,0 0 0,0 0 0,-1 0 0,1 0 0,1-1 0,-1 1 0,1-1 0,-2 0 0,1 1 0,0-2 0,0 2 0,0-2 0,-1 1 0,1 0 0,1 0 0,-1 1 0,1-1 0,-2 0 0,1 1 0,0-1 0,1 0 0,-1 1 0,0-2 0,0 1 0,1-1 0,-1 1 0,1-1 0,0 0 0,-1 1 0,2-1 0,-1 1 0,0-1 0,0 1 0,0-1 0,0 1 0,1-1 0,-1 1 0,0 0 0,1-1 0,-2 1 0,2-2 0,-2 1 0,1 0 0,-1 1 0,2-1 0,-2 1 0,1-1 0,0-1 0,-1 2 0,2-1 0,-2 2 0,1-2 0,-1 2 0,2-2 0,-2 0 0,1 0 0,0 0 0,-1 1 0,1-1 0,-1 2 0,2-2 0,-2 1 0,2-1 0,-2 2 0,2-2 0,-2 2 0,2-2 0,-2 1 0,0-1 0,0 1 0,0-1 0,0 0 0,1 0 0,-1 1 0,1-1 0,-1 1 0,2-1 0,-2 2 0,2-2 0,-2 2 0,2-2 0,-3 0 0,2 0 0,-1 0 0,1 0 0,-1 0 0,1 0 0,-2 0 0,2 1 0,-1-1 0,1 1 0,-1-1 0,0 0 0,0 0 0,2 0 0,-2-1 0,1 2 0,-1-1 0,0 1 0,1-1 0,-1-1 0,0 1 0,-1 0 0,1 0 0,1-1 0,-1 1 0,1 0 0,-2 0 0,1-1 0,1 1 0,-1 0 0,1-1 0,-2 2 0,2-1 0,-1 1 0,2-1 0,-2-1 0,0 2 0,1-1 0,-1 2 0,2-2 0,-1 1 0,0-1 0,0 1 0,0 0 0,0 0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7T00:50:14.281"/>
    </inkml:context>
    <inkml:brush xml:id="br0">
      <inkml:brushProperty name="width" value="0.05" units="cm"/>
      <inkml:brushProperty name="height" value="0.05" units="cm"/>
    </inkml:brush>
  </inkml:definitions>
  <inkml:trace contextRef="#ctx0" brushRef="#br0">86 168 24575,'-4'3'0,"0"-2"0,3 1 0,0-1 0,0 0 0,-1 1 0,0-2 0,1 2 0,-1-2 0,1 1 0,-2 0 0,1 0 0,0 1 0,-2-2 0,2 2 0,-2-2 0,2 1 0,0-1 0,1 1 0,-1-1 0,1 2 0,0-1 0,1 2 0,-1-2 0,1 1 0,-1-1 0,1 1 0,0 0 0,0 0 0,0 0 0,0 0 0,-1 0 0,1 1 0,-1-1 0,0-1 0,1 1 0,-1-1 0,0 0 0,0 1 0,0-1 0,0 1 0,1-1 0,-1 1 0,0-1 0,1 1 0,-1-1 0,0 1 0,1 0 0,-2 0 0,2 0 0,-1 0 0,1 0 0,0 1 0,-1-2 0,1 1 0,-1-1 0,1 1 0,0 0 0,0 0 0,0 0 0,0 0 0,0 0 0,0 1 0,0-1 0,1-6 0,0 3 0,0-6 0,0 5 0,0 0 0,-1-2 0,1 2 0,0-2 0,0 2 0,0 0 0,-1 0 0,1-1 0,-1 1 0,1 0 0,-1-1 0,0 1 0,1 0 0,-1 0 0,1-1 0,0 1 0,0-1 0,0 0 0,0-1 0,-1 2 0,1 0 0,0 0 0,-1-1 0,1 1 0,0 0 0,0 0 0,1-1 0,-2 0 0,2 0 0,-2 0 0,1 1 0,0 0 0,-1 0 0,1 1 0,0 0 0,-1-1 0,1 0 0,-1 0 0,1 0 0,0 0 0,0-1 0,0 1 0,-1 0 0,1 0 0,0-1 0,-1 1 0,2 0 0,-2 0 0,1-1 0,0 1 0,0-1 0,0 0 0,0 0 0,-1 0 0,1 0 0,0 0 0,-1 0 0,1 0 0,-1 1 0,1 0 0,0 0 0,0-1 0,-1 1 0,1 1 0,-1-1 0,1 1 0,-1-2 0,1 1 0,-1 0 0,1 0 0,-1-1 0,0 1 0,0 0 0,0 0 0,0 0 0,0 0 0,0-1 0,0 1 0,0 0 0,0 0 0,0 0 0,0 0 0,-1 1 0,1-1 0,-2 2 0,2-2 0,-2 0 0,1 0 0,0 1 0,0-1 0,0 1 0,1-1 0,-1 0 0,1 0 0,-1 1 0,0 0 0,1-1 0,-1 1 0,0-1 0,1-1 0,-1 1 0,0 0 0,0 0 0,-1 0 0,2-1 0,-1 1 0,0 0 0,1 0 0,-1 0 0,1 0 0,-1 0 0,1 0 0,-1 1 0,1-1 0,-1 0 0,1 0 0,-1 0 0,4 4 0,-2-1 0,2 4 0,-1-4 0,-2 1 0,2-1 0,-1 2 0,1-1 0,-1 0 0,-1 0 0,1 0 0,-1 0 0,1 0 0,-1 0 0,0 1 0,0-1 0,0 0 0,0 0 0,0 0 0,0 0 0,0 1 0,0-1 0,0 0 0,0 0 0,0 0 0,0 0 0,0 1 0,0-1 0,0 0 0,0 0 0,0 0 0,0 0 0,0 0 0,0 1 0,1-2 0,-1 1 0,2-2 0,-2 2 0,1-1 0,0 0 0,0 1 0,1-2 0,-2 3 0,2-2 0,-2 1 0,2-1 0,-2 1 0,2-1 0,-1 1 0,1 1 0,0-1 0,0 0 0,-2 0 0,2 0 0,-1 1 0,0-1 0,1 0 0,-2 0 0,1 0 0,-1 1 0,1-1 0,0 0 0,0 0 0,-1 0 0,0 1 0,0-1 0,0 0 0,0 0 0,0 0 0,0 1 0,0-1 0,0 0 0,0 0 0,0 0 0,0 1 0,0-1 0,0 0 0,0 0 0,0 1 0,0-1 0,0 0 0,0 0 0,0 1 0,0-1 0,0 0 0,0 0 0,0 0 0,0 1 0,0-1 0,0 0 0,0 0 0,0 1 0,0-1 0,-2-1 0,2 1 0,-1-1 0,1 2 0,-1-2 0,1 1 0,-1-1 0,0 1 0,1 1 0,-1-1 0,1 0 0,-1-1 0,1 1 0,-1 0 0,0 0 0,0 0 0,-1 0 0,2 0 0,-2 0 0,2 0 0,-2-1 0,2 1 0,-2-1 0,1 1 0,-1-2 0,1 2 0,-1-1 0,0 1 0,-1-2 0,1 1 0,0 0 0,0-1 0,0 1 0,-1-1 0,1 0 0,0 1 0,0 0 0,-1 0 0,1-1 0,0 0 0,0 0 0,-1 1 0,1-1 0,0 1 0,0-1 0,0 0 0,0 1 0,-1-1 0,1 2 0,0-2 0,1 2 0,-1-2 0,2 2 0,-2-2 0,2 2 0,-1 0 0,0-1 0,1 1 0,-2-1 0,1 0 0,-1 1 0,0-2 0,2 2 0,-2-2 0,1 1 0,0 0 0,-1 0 0,2-3 0,-1-1 0,1-2 0,0 3 0,0 1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7T00:50:14.282"/>
    </inkml:context>
    <inkml:brush xml:id="br0">
      <inkml:brushProperty name="width" value="0.05" units="cm"/>
      <inkml:brushProperty name="height" value="0.05" units="cm"/>
    </inkml:brush>
  </inkml:definitions>
  <inkml:trace contextRef="#ctx0" brushRef="#br0">53 43 24575,'0'-6'0,"0"-1"0,-2 4 0,2 0 0,-1-1 0,1 2 0,0-2 0,0 2 0,-1 0 0,1 0 0,-1-1 0,1 1 0,0 0 0,-1 2 0,-1 2 0,-1-1 0,1 3 0,0-4 0,1 2 0,-1-1 0,0 0 0,1 0 0,-1-1 0,0 1 0,0 0 0,0-1 0,0 1 0,0-1 0,1 1 0,-1-1 0,0 1 0,0 0 0,0-1 0,1 2 0,-1-1 0,1 0 0,0 1 0,0 0 0,0-1 0,1 1 0,-2-2 0,1 2 0,1-1 0,0 1 0,0 0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7T00:50:14.283"/>
    </inkml:context>
    <inkml:brush xml:id="br0">
      <inkml:brushProperty name="width" value="0.025" units="cm"/>
      <inkml:brushProperty name="height" value="0.025" units="cm"/>
    </inkml:brush>
  </inkml:definitions>
  <inkml:trace contextRef="#ctx0" brushRef="#br0">195 272 24575,'-7'0'0,"1"0"0,-2 0 0,0 0 0,2 0 0,-2 0 0,1 0 0,2 1 0,-1 0 0,1 2 0,0-2 0,0 1 0,-1 0 0,1-1 0,0 1 0,0-1 0,0 1 0,0-2 0,2 2 0,-2-1 0,2 1 0,0-2 0,0 1 0,1 0 0,0-1 0,0 2 0,-1-2 0,1 1 0,0 0 0,-1 0 0,2 1 0,-1-2 0,1 1 0,0 0 0,-1-1 0,1 2 0,-1-2 0,2 2 0,-2-1 0,1 2 0,-1-1 0,0 0 0,0 0 0,0 0 0,0-1 0,2 1 0,-1-1 0,1 2 0,0-1 0,0 0 0,-1-1 0,1 1 0,-1-1 0,1 2 0,0-1 0,0 0 0,0 0 0,-1 1 0,1-1 0,-1 0 0,1 0 0,0 1 0,0-1 0,-1 0 0,0 1 0,0-1 0,0 0 0,1 0 0,-1 1 0,1-1 0,-1 0 0,1 0 0,-1 1 0,0-1 0,1 0 0,-2 0 0,1 0 0,0 1 0,1-1 0,-1 0 0,1 0 0,-1 0 0,1 0 0,0 0 0,-1-1 0,0 0 0,-1-1 0,0 0 0,0 0 0,1-1 0,-1 0 0,1-1 0,0-2 0,1 2 0,0-2 0,0 2 0,0 0 0,0-1 0,0 1 0,0 0 0,0 0 0,0-1 0,0 1 0,0 0 0,0 0 0,0 0 0,0-1 0,1 2 0,0-1 0,0 2 0,0-2 0,0 1 0,0 0 0,-1-1 0,1 1 0,-1-2 0,0 1 0,0 0 0,0 0 0,0 0 0,0 0 0,0 0 0,0 0 0,1 0 0,-1 1 0,1-1 0,0 1 0,-1-1 0,2 2 0,-1-2 0,0 1 0,0 0 0,-1-1 0,1 1 0,0-1 0,-1 0 0,2 1 0,-2-1 0,1 0 0,0 0 0,0 0 0,0 1 0,0 0 0,-1-1 0,2 1 0,-2-2 0,1 1 0,0 0 0,-1-2 0,2 2 0,0-2 0,-1 2 0,1 1 0,-2-1 0,2 1 0,0-1 0,0 0 0,-1 1 0,1 0 0,-1-1 0,2 1 0,-2-1 0,1 2 0,-1-2 0,1 1 0,1-1 0,-1 0 0,-1 0 0,1 2 0,-2-2 0,2 2 0,-1-2 0,1 2 0,-2-2 0,2 1 0,-2-1 0,2 2 0,-1-1 0,1 0 0,0 1 0,-2-2 0,1 1 0,0 0 0,-1-1 0,2 1 0,-2 0 0,1-1 0,0 1 0,0-1 0,1 2 0,-1-2 0,1 1 0,0-1 0,0 0 0,1 0 0,-1 1 0,0-1 0,0 1 0,0-1 0,1 1 0,-1-1 0,0 1 0,-1 0 0,1 1 0,-1-2 0,1 2 0,-1-1 0,0 0 0,1 1 0,-1-1 0,1 0 0,0 0 0,-1 0 0,1 1 0,-1-1 0,1 1 0,-1-1 0,1 1 0,0 0 0,1 0 0,-1 0 0,0 0 0,-1-1 0,1 1 0,-1-1 0,1 0 0,0 1 0,1-1 0,-1 0 0,0 1 0,0-1 0,1 1 0,-2-1 0,1 0 0,-1 0 0,1 0 0,1 1 0,-1-1 0,0 1 0,0 0 0,1 0 0,-1 0 0,0 0 0,0 0 0,1 0 0,-1-1 0,0 1 0,0-1 0,0 1 0,1 0 0,-1 0 0,0 0 0,0 0 0,0 0 0,0 0 0,0 0 0,0 0 0,1 0 0,-1 0 0,0 0 0,0 0 0,0 0 0,1 0 0,-1 0 0,0 0 0,0 0 0,0 0 0,0 0 0,1 0 0,-1 0 0,0 0 0,0 0 0,0 0 0,0 0 0,0 0 0,1 0 0,-1-1 0,0 1 0,-1-2 0,1 2 0,-1-1 0,0 0 0,1 0 0,-1 1 0,2-1 0,-1 0 0,0-1 0,0 2 0,0-1 0,1 1 0,-1 0 0,-1-1 0,1 1 0,-2-2 0,2 2 0,-2-2 0,1 1 0,-1-1 0,0 0 0,0-1 0,1 2 0,-1-1 0,1 1 0,-1-1 0,0 0 0,1 0 0,0-1 0,1 1 0,-2 0 0,1 0 0,0 1 0,-1-1 0,2 1 0,-2-1 0,2-1 0,-2 1 0,2 0 0,-1 0 0,-1 0 0,1 0 0,0 0 0,1 0 0,-2 1 0,2-1 0,-1 0 0,0 0 0,1 0 0,-2-1 0,2 2 0,-1-1 0,1 1 0,-2-1 0,2 0 0,-1 0 0,0 1 0,1 0 0,-1-1 0,1 2 0,-1-2 0,0 0 0,1 1 0,-2-1 0,2 2 0,-1-2 0,1 2 0,-1-1 0,0 0 0,1 1 0,-2-2 0,2 2 0,-1-2 0,0 1 0,1-1 0,-1 1 0,0 0 0,0-1 0,1 2 0,-1-2 0,1 2 0,0-2 0,1 2 0,-2-2 0,1 2 0,-1-1 0,0 0 0,1 0 0,0-1 0,0 2 0,0-2 0,0 2 0,0-1 0,1 1 0,-2-1 0,1 1 0,-1-1 0,1 1 0,-1-1 0,1 1 0,-1-2 0,1 2 0,1-1 0,-1 1 0,-1-1 0,1 0 0,-1 0 0,1 0 0,0 1 0,-1-1 0,0 0 0,1 1 0,-1-1 0,2 1 0,-1 0 0,0 0 0,0-1 0,0 1 0,0-1 0,0 1 0,-1 0 0,-3 0 0,0 1 0,-2-1 0,3 2 0,-2-1 0,1 1 0,0 0 0,0 0 0,-1-1 0,2 1 0,-1 1 0,1-1 0,-1 0 0,0 0 0,1 1 0,-1-2 0,0 1 0,0-1 0,0 2 0,1-2 0,0 1 0,-1-1 0,1 0 0,-2 1 0,2 0 0,-1-1 0,2 1 0,-2-1 0,0 1 0,0 1 0,0-1 0,0-1 0,-1 1 0,1-1 0,0 1 0,0 0 0,-1-1 0,1 0 0,1 1 0,-1-2 0,1 1 0,-1 0 0,0 0 0,2 1 0,-2-2 0,1 1 0,0 0 0,-1 0 0,2 1 0,-2 0 0,1-1 0,-1 0 0,2 1 0,-2-2 0,2 2 0,-2-1 0,1 1 0,-1 1 0,0-2 0,2 1 0,-1-1 0,0 0 0,1 1 0,-1 0 0,1 0 0,0 0 0,0 0 0,0 1 0,1-2 0,0 0 0,1-1 0,1 1 0,-1-1 0,0 1 0,2-1 0,-2 1 0,2-1 0,-2 1 0,1 0 0,0 0 0,2 1 0,-3-2 0,2 2 0,-1-1 0,0 1 0,0-2 0,0 2 0,-1-2 0,0 1 0,0-1 0,1 0 0,-1 0 0,0 0 0,1 0 0,-1 0 0,0 0 0,0 1 0,1-1 0,-1 1 0,0-1 0,0 0 0,1 0 0,-1 0 0,0 0 0,0 0 0,1 0 0,-1 0 0,0 0 0,0 0 0,1 0 0,-1 0 0,0 0 0,0 0 0,0 0 0,0-1 0,0 1 0,-2-2 0,1 1 0,0 0 0,-1-1 0,1 1 0,0-1 0,-1-1 0,2 1 0,0 0 0,-1 0 0,1-1 0,-2 1 0,2 0 0,-1 1 0,2-3 0,-1 3 0,0-3 0,2 1 0,-1 0 0,3-2 0,-2 3 0,2-3 0,-1 1 0,2 0 0,-2 0 0,2 1 0,-2 1 0,-2-1 0,2 1 0,-2 1 0,2-2 0,-3 3 0,2-2 0,-2 2 0,0-1 0,0 0 0,1 0 0,-1 0 0,0 1 0,0 0 0,1 0 0,-1 0 0,0 0 0,0 0 0,0 0 0,0 0 0,1 0 0,-1 0 0,0 0 0,2 0 0,-2 0 0,3 0 0,-1 0 0,1 0 0,0 0 0,0 0 0,-1 0 0,-1 0 0,-1 0 0,1 0 0,-1 0 0,0 0 0,0 0 0,1 0 0,-1 0 0,0 0 0,0 0 0,0 0 0,1 0 0,-1 0 0,0 0 0,0 0 0,0 0 0,0 0 0,1 0 0,-1 0 0,-1-1 0,0-1 0,-1-1 0,0 1 0,0 0 0,-1 0 0,1 0 0,-2-1 0,2 1 0,-2 1 0,1-1 0,0 2 0,0-2 0,0 1 0,0-1 0,1 0 0,-2-1 0,2 1 0,-2 1 0,2-1 0,-2 1 0,2-1 0,-1 0 0,0 1 0,1-1 0,-1 0 0,1 0 0,-1 1 0,0-1 0,0 1 0,0 0 0,1-1 0,-1 1 0,1-2 0,0 1 0,0 0 0,-1 0 0,1 0 0,-1 0 0,0-1 0,1 1 0,-1 0 0,1 0 0,-1 0 0,1-1 0,-1 1 0,1 0 0,0 0 0,-1 1 0,1 1 0,-1 1 0,1 1 0,0 1 0,0-1 0,-1 0 0,0 0 0,1 0 0,0 1 0,-1-1 0,0 0 0,0 0 0,1 1 0,0-1 0,0 0 0,-1-1 0,1 1 0,-1-1 0,1 2 0,0-1 0,0 0 0,0 0 0,0 0 0,0 0 0,0 0 0,0 0 0,0 1 0,0-1 0,0 0 0,0 0 0,0 0 0,0 1 0,0-1 0,0 0 0,0 0 0,0 0 0,0 0 0,0 1 0,0-1 0,0 0 0,0 0 0,0 0 0,0 0 0,0 0 0,0 0 0,0 1 0,0-1 0,0 0 0,0 0 0,0 0 0,0 1 0,0-1 0,1-1 0,-1 1 0,2-2 0,-2 2 0,1-1 0,0 0 0,0 1 0,1-1 0,-2 1 0,1-1 0,0 0 0,-1 1 0,2-1 0,-2 1 0,2 0 0,-1 1 0,1-1 0,0 0 0,-2 0 0,2 1 0,-2-1 0,1 0 0,0-1 0,-1 1 0,1-1 0,-1 1 0,0 0 0,0 0 0,0-2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3T21:05:56.630"/>
    </inkml:context>
    <inkml:brush xml:id="br0">
      <inkml:brushProperty name="width" value="0.05" units="cm"/>
      <inkml:brushProperty name="height" value="0.05" units="cm"/>
    </inkml:brush>
  </inkml:definitions>
  <inkml:trace contextRef="#ctx0" brushRef="#br0">45 1 24575,'-6'5'0,"-1"0"0,3 1 0,0-2 0,2 0 0,2-2 0,-2 1 0,2-1 0,-1 0 0,1 0 0,0 0 0,-1 0 0,1 1 0,-1-1 0,1 0 0,0 1 0,-1-1 0,0 0 0,0 0 0,0 1 0,1-1 0,-1 0 0,0 1 0,1-1 0,-1 0 0,1 0 0,0 1 0,0-1 0,0 0 0,-1 0 0,0 1 0,0-1 0,1 0 0,0 1 0,-1-1 0,1 0 0,-1 0 0,0 1 0,1-1 0,-1 0 0,1 0 0,0 1 0,0-1 0,0 0 0,0 0 0,0 0 0,0 1 0,0-1 0,0 0 0,0 0 0,-1 1 0,1-1 0,-1 0 0,1 0 0,0 1 0,0-1 0,0 0 0,0 1 0,0-1 0,0 0 0,0 0 0,0 1 0,0-1 0,0 0 0,0 0 0,0 1 0,0-1 0,0 0 0,0 1 0,0-1 0,0 0 0,0 0 0,0 1 0,0-1 0,0 0 0,0 0 0,0 1 0,0-1 0,0 0 0,0 0 0,0 1 0,0-1 0,0 0 0,0 0 0,0 1 0,0-1 0,0 0 0,0 2 0,0-1 0,0 1 0,0 0 0,0-1 0,0 0 0,1 0 0,-1 1 0,2-2 0,-2 2 0,1-2 0,-1 0 0,1 1 0,-1-1 0,1 0 0,0 1 0,0-1 0,1 0 0,-2 0 0,1 1 0,0-1 0,0 0 0,0 0 0,1 1 0,0-1 0,-1 0 0,1 0 0,-1 1 0,1-1 0,0 0 0,0 0 0,-2 1 0,2-2 0,-1 1 0,1-2 0,0 2 0,-1-2 0,0 2 0,0-1 0,1 0 0,0 0 0,0 1 0,0-1 0,0 0 0,0 1 0,0-1 0,-1 1 0,1 0 0,0-1 0,1 1 0,-1-1 0,0 1 0,0 0 0,1-1 0,-1 1 0,0-2 0,0 2 0,1-1 0,-1 1 0,0 1 0,0-2 0,0 1 0,-1-1 0,1 0 0,-1 1 0,1-2 0,-1 1 0,1 0 0,0-1 0,-1 2 0,1-1 0,-1 1 0,1-2 0,-1 2 0,1-2 0,0 2 0,1-1 0,-1 1 0,-1-1 0,1 0 0,-1 1 0,1-1 0,0 1 0,0 0 0,1 0 0,-1 1 0,0-1 0,0 0 0,-1 0 0,1 0 0,0 0 0,0 1 0,-1-1 0,1-1 0,-2 1 0,2-1 0,-1 2 0,1-1 0,-1 0 0,0-1 0,-1 1 0,1-1 0,-1 1 0,1 1 0,-1-1 0,2 0 0,-2 0 0,2 0 0,-2 1 0,2-1 0,-2 0 0,1-1 0,-1 1 0,1-1 0,-1 2 0,0-1 0,0 0 0,0 0 0,0 0 0,0 0 0,0 0 0,0 1 0,-1-2 0,0 0 0,-1-1 0,-1 0 0,1 0 0,0 0 0,0 0 0,0 0 0,0 0 0,-1 0 0,1 0 0,0 0 0,0 0 0,0 0 0,0 0 0,-1 0 0,1 0 0,0 0 0,0 0 0,0 0 0,0 0 0,0 0 0,0 0 0,-1 0 0,1 0 0,0 0 0,1 1 0,-1-1 0,2 2 0,0-1 0,1 1 0,0 0 0,1-1 0,-2 1 0,1-1 0,0 1 0,0-2 0,0 1 0,1 0 0,-1 1 0,0-2 0,0 2 0,0-1 0,-1 1 0,1-1 0,-1 1 0,2-2 0,-2 2 0,1 0 0,0-1 0,-1 1 0,1-1 0,0 0 0,0 0 0,1 0 0,0-1 0,-2 2 0,2-2 0,-2 2 0,2-1 0,-1 0 0,1-1 0,0 1 0,0 0 0,0 0 0,0-1 0,-1 1 0,1-1 0,0 0 0,0 0 0,0 0 0,0 0 0,0 0 0,0 0 0,0 0 0,1 0 0,-1 0 0,0 0 0,-1-1 0,1 1 0,-1-1 0,1 1 0,0 0 0,1 0 0,-1 0 0,0 0 0,0 0 0,0 0 0,0 0 0,-1-1 0,0 0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7T00:50:14.284"/>
    </inkml:context>
    <inkml:brush xml:id="br0">
      <inkml:brushProperty name="width" value="0.025" units="cm"/>
      <inkml:brushProperty name="height" value="0.025" units="cm"/>
    </inkml:brush>
  </inkml:definitions>
  <inkml:trace contextRef="#ctx0" brushRef="#br0">143 35 24575,'3'1'0,"0"0"0,1 2 0,-1-1 0,1 1 0,-1-1 0,0-1 0,0 1 0,-1-2 0,0 1 0,-1 0 0,1 0 0,-2 1 0,2-2 0,0 1 0,0-1 0,0 0 0,0 0 0,-1 1 0,2-1 0,-2 1 0,1 0 0,0-1 0,0 1 0,0-1 0,1 0 0,-1 1 0,0 0 0,0 0 0,0-1 0,1 0 0,-1 0 0,0 0 0,0 0 0,0 0 0,1 1 0,-2 1 0,0-1 0,-2 0 0,0 0 0,-2-1 0,1 0 0,-1 0 0,0 0 0,-1 0 0,1 0 0,-1 0 0,-1 0 0,-1 0 0,-1 0 0,0 0 0,-1 0 0,3 0 0,-3 0 0,2 0 0,1 0 0,0 0 0,2 0 0,-1 0 0,-1 0 0,2 0 0,-1 0 0,1 0 0,0 0 0,0 0 0,1 0 0,-1 0 0,-1 0 0,0 0 0,1 0 0,1 0 0,-2 0 0,2 0 0,-3 0 0,2 0 0,-1 0 0,1 0 0,-1 0 0,2 0 0,0 0 0,0 0 0,-1 0 0,1 1 0,-1-1 0,0 2 0,-1-2 0,2 2 0,-1-1 0,1 1 0,-1-2 0,2 2 0,-2-2 0,1 2 0,0-2 0,1 2 0,-1-1 0,0 1 0,0-2 0,0 2 0,-1-2 0,1 2 0,0-1 0,0 0 0,-1 0 0,1-1 0,0 1 0,0-1 0,1-1 0,0 0 0,1-1 0,0-1 0,0 1 0,0 0 0,0 0 0,0 0 0,0 0 0,1 0 0,0-1 0,0 1 0,1 1 0,-2-1 0,1 1 0,0-1 0,-1-1 0,2 1 0,-1 0 0,1 0 0,-2 0 0,2 1 0,-2-1 0,2 1 0,-2 0 0,2 0 0,-1 0 0,1 0 0,0 1 0,-1-2 0,1 2 0,-1-2 0,1 2 0,-2-2 0,2 2 0,-1-2 0,1 1 0,0-1 0,-1 2 0,0-2 0,1 2 0,-1-2 0,1 2 0,0-2 0,0 1 0,-1 0 0,1 0 0,0 0 0,1 0 0,-1 0 0,0 0 0,0 1 0,1-1 0,-1 0 0,0 0 0,0 0 0,1 1 0,-1-1 0,0 1 0,0-1 0,0 1 0,1 0 0,-2-1 0,1 1 0,-1-1 0,1 1 0,-1-1 0,1 0 0,-2-1 0,2 1 0,-2-1 0,2 1 0,-2-1 0,2 2 0,-1-2 0,1 2 0,-1-1 0,0 1 0,0 0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7T00:50:14.285"/>
    </inkml:context>
    <inkml:brush xml:id="br0">
      <inkml:brushProperty name="width" value="0.025" units="cm"/>
      <inkml:brushProperty name="height" value="0.025" units="cm"/>
    </inkml:brush>
  </inkml:definitions>
  <inkml:trace contextRef="#ctx0" brushRef="#br0">58 31 24575,'3'3'0,"-1"0"0,0-1 0,3 3 0,-1-1 0,2 1 0,-2 0 0,-1-3 0,1 2 0,-2-2 0,2 1 0,-2-1 0,0 0 0,1 0 0,-1-1 0,0-1 0,0 0 0,0 0 0,-1-1 0,1 0 0,-2-1 0,2 2 0,0-1 0,-1 0 0,1 1 0,-1-1 0,0 0 0,1 1 0,0-2 0,-1 0 0,1 1 0,-1-1 0,-1 2 0,-1 0 0,-3 2 0,1 0 0,-1 0 0,1 0 0,0 0 0,0-2 0,0 2 0,1-1 0,0 0 0,0 0 0,-2-1 0,2 0 0,-2 0 0,2 1 0,-2 0 0,2 0 0,-2-1 0,2 0 0,0 0 0,-1 0 0,0 0 0,0 0 0,0 0 0,1 0 0,-1 0 0,1 0 0,0 0 0,0 0 0,-1 0 0,1 0 0,-2 0 0,2 0 0,-2 0 0,2 0 0,-1 0 0,0 0 0,0 0 0,0 0 0,1 1 0,0-1 0,0 1 0,-1-1 0,1 0 0,0 0 0,0 0 0,-1 0 0,1 0 0,2 0 0,2 0 0,1 0 0,1 0 0,-2 0 0,-1-1 0,1 1 0,0-1 0,0 0 0,0 0 0,0 0 0,1 0 0,-1 1 0,0-1 0,0 1 0,1 0 0,-1 0 0,0-1 0,0 1 0,1-1 0,-1 1 0,0 0 0,1 0 0,-1 0 0,0 0 0,0 0 0,1 0 0,-1 0 0,0 0 0,0 0 0,1 0 0,-1 0 0,0 0 0,0 0 0,0 0 0,0 0 0,0 0 0,1 0 0,-1 0 0,0 0 0,0 0 0,0 0 0,0 0 0,0 0 0,1 0 0,-1 0 0,0-1 0,0 1 0,0-1 0,0 0 0,0 0 0,-1-1 0,1 2 0,0-1 0,0 0 0,0 1 0,-1-2 0,0 1 0,0-1 0,0 1 0,-1-1 0,1 0 0,0 1 0,-1-1 0,1 1 0,0-1 0,0 0 0,1 0 0,-2 0 0,1 1 0,0 0 0,-1-1 0,2 1 0,-2-1 0,2-1 0,-2 1 0,2 0 0,-1 0 0,1 0 0,-2 0 0,2 0 0,-2 0 0,2 1 0,-2 1 0,1 0 0,-1 2 0,0 0 0,0 0 0,0 1 0,0-1 0,0 0 0,0 0 0,0 0 0,-1 0 0,1 0 0,-1 1 0,1-1 0,-1 0 0,1 0 0,-1 0 0,1 0 0,0 0 0,-1 0 0,1-1 0,-2 0 0,1 1 0,0-2 0,0 2 0,0-2 0,-1 1 0,0-1 0,1 1 0,-1-1 0,1 1 0,-1-1 0,0 0 0,-1 0 0,1 0 0,0 0 0,1 1 0,-1-1 0,0 2 0,0-2 0,0 0 0,0 1 0,-2-1 0,2 1 0,-3-1 0,2 1 0,0-1 0,1 1 0,-2-1 0,1 0 0,0 0 0,2 1 0,-1-1 0,0 1 0,0-1 0,0 0 0,0 0 0,0 0 0,0 1 0,0 0 0,1 0 0,-1-1 0,0 0 0,0 0 0,0 0 0,1 1 0,-1-1 0,0 1 0,0-1 0,0 0 0,0 0 0,0 0 0,-1 1 0,1-1 0,0 1 0,0-1 0,-1 0 0,1 0 0,0 0 0,0 0 0,-1 0 0,1 0 0,0 0 0,1-1 0,0 0 0,1-1 0,-1-2 0,1 2 0,-1-2 0,1 1 0,0-1 0,0 0 0,0-1 0,0 1 0,0 1 0,1-1 0,0 2 0,1 0 0,1-1 0,-1 1 0,0 1 0,0 0 0,-1 0 0,1 1 0,0-2 0,-1 1 0,1 1 0,-1-2 0,1 2 0,1-2 0,-1 2 0,0-2 0,-1 1 0,1-1 0,0 0 0,0 2 0,0-2 0,0 2 0,1-2 0,-1 2 0,-1-2 0,1 1 0,0 0 0,0 1 0,0-1 0,0 1 0,1-1 0,-1 1 0,1 0 0,1 0 0,1-1 0,-1 1 0,1-2 0,-1 2 0,1 0 0,-2 0 0,2 0 0,-2 0 0,0 0 0,-1 0 0,1 0 0,-1 0 0,0 0 0,1 0 0,-1 0 0,0 0 0,-1 1 0,0 1 0,-1 0 0,-2 0 0,-1 1 0,-2-2 0,-1 1 0,-1 0 0,0-1 0,-1 2 0,2-3 0,-1 1 0,0 0 0,3 0 0,0 0 0,1-1 0,-2 0 0,3 0 0,-2 0 0,2 0 0,0 1 0,0-1 0,-2 1 0,2-1 0,-2 0 0,2 0 0,-1 1 0,0-1 0,0 1 0,-1 1 0,1-2 0,0 1 0,0 0 0,1-1 0,0 2 0,0-1 0,-1 1 0,1-1 0,1 0 0,-1-1 0,2 2 0,-3-2 0,4 1 0,0-1 0,2 0 0,0 0 0,-1 0 0,1 0 0,-1 0 0,0 0 0,0 0 0,1-1 0,-1 1 0,0-1 0,0 1 0,1-1 0,-1 1 0,0-1 0,0 1 0,0 0 0,0-1 0,0 0 0,-1 0 0,1 1 0,1 0 0,-1 0 0,0 0 0,0 0 0,0 0 0,1 0 0,-1 0 0,0 0 0,1 0 0,-1 0 0,0 0 0,0 0 0,1 0 0,-1 0 0,0 0 0,0 0 0,0 0 0,1 0 0,-1 0 0,-1-1 0,1 1 0,-1-1 0,0 0 0,1 1 0,-1-1 0,2 0 0,-1 1 0,0-2 0,0 1 0,1 0 0,-1 1 0,0-1 0,0 0 0,0 1 0,1 0 0,-1 0 0,0 0 0,0 0 0,-2 0 0,1 1 0,-2 1 0,-1 0 0,0-1 0,-1 1 0,1 0 0,-2-1 0,2 1 0,-3-2 0,2 2 0,-2-2 0,3 1 0,-2 0 0,2 0 0,0 0 0,0 0 0,-1-1 0,1 2 0,1-3 0,0 2 0,1-2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7T00:50:14.286"/>
    </inkml:context>
    <inkml:brush xml:id="br0">
      <inkml:brushProperty name="width" value="0.025" units="cm"/>
      <inkml:brushProperty name="height" value="0.025" units="cm"/>
    </inkml:brush>
  </inkml:definitions>
  <inkml:trace contextRef="#ctx0" brushRef="#br0">335 231 24575,'-3'0'0,"0"0"0,0 0 0,0 0 0,0 0 0,1 0 0,-1 0 0,1 0 0,0 0 0,0 0 0,-1 0 0,1 0 0,0 0 0,0 0 0,-1 0 0,1 0 0,0 0 0,0 0 0,-2 0 0,1-1 0,-1 1 0,1-1 0,-2 1 0,3 0 0,-2 0 0,2 0 0,0-1 0,0 0 0,-1 0 0,1 1 0,0 0 0,0 0 0,0 0 0,0 0 0,-1 0 0,1 0 0,0 0 0,2 0 0,2 0 0,1 0 0,1 0 0,-1 0 0,-1 0 0,0 0 0,-1 1 0,1 1 0,-2 0 0,2-1 0,-2 1 0,2-1 0,-2 1 0,1 1 0,1-2 0,-1 1 0,1-1 0,0 1 0,0-1 0,0 1 0,0-2 0,-1 2 0,1-1 0,0 1 0,0-1 0,0 0 0,-1 1 0,1-2 0,-1 2 0,1-1 0,0 0 0,0 0 0,0-1 0,0 2 0,1-2 0,-1 2 0,0-2 0,0 2 0,1-1 0,-1 1 0,0-2 0,0 2 0,2-1 0,-1 1 0,0-1 0,-1 0 0,1-1 0,-1 2 0,-1-1 0,0 1 0,-1 0 0,0 0 0,0 1 0,0-1 0,-1-1 0,0 1 0,-3-1 0,2 2 0,-2-2 0,2 1 0,-2-1 0,2 2 0,-3-2 0,3 1 0,-3-2 0,2 2 0,-2-1 0,3 1 0,-2-2 0,2 1 0,0-1 0,1 1 0,-1-1 0,0 1 0,-1-1 0,2-1 0,-2 1 0,3-2 0,-2 2 0,2-2 0,-1 1 0,1-1 0,0 0 0,0 0 0,-1 1 0,0-1 0,0 1 0,0-1 0,1 0 0,-1 1 0,0 0 0,1-1 0,-2 2 0,2-2 0,-1 1 0,1-2 0,0 1 0,0 0 0,0 0 0,1 1 0,0 0 0,1 1 0,0 0 0,0 0 0,0 0 0,0 0 0,1 0 0,-1 0 0,0 0 0,0 0 0,0 0 0,0 0 0,1 0 0,-1 0 0,0 0 0,0 0 0,1 0 0,-1 0 0,0 0 0,0 0 0,1 0 0,-1 0 0,0 0 0,1 0 0,-1 0 0,0 0 0,0 0 0,0 0 0,0 0 0,1 0 0,-1 0 0,0 0 0,0 0 0,-1-1 0,1 1 0,-1-1 0,2 1 0,-2-1 0,1 0 0,-1 0 0,0 0 0,1 1 0,-1-2 0,1 2 0,-1-2 0,1 1 0,0 0 0,-1-1 0,0 1 0,0-1 0,0 1 0,0-1 0,-1 1 0,1-1 0,1 1 0,-1-1 0,1 0 0,-1 0 0,1-1 0,-1 2 0,1-1 0,-1 2 0,0-2 0,0 1 0,0 0 0,-1-1 0,1 1 0,0-2 0,-1 1 0,2 1 0,-2-1 0,1 1 0,-1-1 0,0 0 0,1 1 0,-1-1 0,1 1 0,0-1 0,-1-1 0,1 1 0,-1 0 0,0 0 0,0 0 0,0 0 0,0 0 0,0 0 0,0 0 0,0 0 0,0-1 0,0 1 0,0 0 0,0 0 0,0 0 0,0 0 0,0-1 0,0 1 0,1 1 0,0-1 0,0 1 0,-1-1 0,1 0 0,1 0 0,-1 1 0,0 0 0,1 1 0,-1-2 0,1 2 0,-1-2 0,1 2 0,0-1 0,0 0 0,0 1 0,0-1 0,-1 0 0,1 1 0,0-1 0,0 0 0,0 0 0,0 0 0,1 1 0,-1 0 0,0 0 0,0 0 0,0 0 0,0 0 0,0-1 0,-1 0 0,-1-1 0,0 0 0,0 0 0,0-1 0,0 0 0,0 0 0,0-1 0,0 0 0,0-1 0,0 0 0,0-2 0,1 2 0,0-3 0,2 3 0,-1-2 0,1 1 0,1 0 0,-1 0 0,1 1 0,0 0 0,0 0 0,1 1 0,-2-1 0,0 2 0,1 0 0,-2 2 0,2-2 0,-2 2 0,0 0 0,1-1 0,-1 2 0,0-2 0,1 1 0,-1 0 0,0 0 0,0 1 0,1-2 0,-1 2 0,0-1 0,0 0 0,1 1 0,-1-1 0,0 1 0,0-1 0,0 0 0,1 0 0,-1 1 0,0 0 0,0 0 0,0 0 0,0 0 0,1 0 0,-1 0 0,0 0 0,0 0 0,1 0 0,-1 0 0,0 0 0,0 0 0,0 0 0,0 0 0,-2 1 0,-1 0 0,-3 1 0,0-1 0,-1 0 0,1 2 0,0-2 0,1 0 0,-2 1 0,3-1 0,-2 0 0,1 0 0,0-1 0,0 1 0,1 0 0,0 0 0,1 0 0,0 0 0,-1-1 0,1 1 0,-1 0 0,-1-1 0,1 1 0,0 0 0,0-1 0,0 1 0,0-1 0,1-2 0,1 0 0,1 0 0,1 0 0,0-1 0,2 1 0,1-2 0,2 1 0,1-2 0,0 2 0,-1-1 0,1 1 0,-4 1 0,2-1 0,-3 2 0,0 0 0,0 0 0,-1 1 0,0-1 0,-1 1 0,-4 0 0,1 0 0,-3 0 0,3 0 0,-2 0 0,1 0 0,-1 0 0,-2 0 0,2 0 0,-2 0 0,2 0 0,1 0 0,-2 0 0,3 0 0,-2 1 0,1-1 0,-1 1 0,0 0 0,-1-1 0,2 1 0,-1 0 0,-1 0 0,2 0 0,0-1 0,-1 0 0,2 1 0,-2-1 0,2 1 0,0-1 0,0 0 0,0 1 0,0-1 0,1 1 0,0 0 0,0 0 0,0 0 0,1 1 0,-1-1 0,1 2 0,-1-2 0,1 1 0,-2-2 0,1 2 0,-1-1 0,1 1 0,-1 1 0,0-2 0,0 1 0,-1-1 0,1 0 0,0 1 0,-1-1 0,1 0 0,1 0 0,-1-1 0,1 2 0,-2-2 0,2 2 0,-1-2 0,1 1 0,-1-1 0,1 1 0,-1 0 0,2 1 0,-1-1 0,0 1 0,0 0 0,0 0 0,1 0 0,0 0 0,0 1 0,0-1 0,0 0 0,0 0 0,1 0 0,1 1 0,0-1 0,0-1 0,0 1 0,0-1 0,0 1 0,-2 0 0,2-2 0,-2 2 0,2-1 0,-2 1 0,1 0 0,-1 0 0,0 0 0,0 0 0,0 0 0,0 1 0,0-1 0,1-1 0,-1 1 0,2-1 0,-1 1 0,0-1 0,0 1 0,0-1 0,0 1 0,-1 0 0,1-1 0,-1 1 0,0 0 0,1-1 0,-1 1 0,1-1 0,-1 2 0,0-1 0,0 0 0,1-1 0,-1 1 0,1-1 0,-1 1 0,0 1 0,0-1 0,0 0 0,0 0 0,1-1 0,0 1 0,0-1 0,-1 2 0,0-1 0,1-1 0,-1 1 0,1-1 0,-1 1 0,1-1 0,-1 1 0,2-2 0,-2 2 0,2-1 0,-2 0 0,2 0 0,-1 0 0,1 0 0,-1-1 0,0 2 0,0-1 0,-1 1 0,0-1 0,1 1 0,0-1 0,-1 1 0,0 0 0,-1 0 0,0-1 0,-2-1 0,1 0 0,0 0 0,0 0 0,0 0 0,0 0 0,0-1 0,0-1 0,0 0 0,0 0 0,1 0 0,0 0 0,0 0 0,2 1 0,0 0 0,2 1 0,-1 0 0,-1 1 0,1-1 0,-1 1 0,0 0 0,1-1 0,-1 1 0,1-1 0,0 0 0,0 0 0,0 1 0,-1-1 0,1 1 0,0-1 0,0 0 0,0 0 0,0 0 0,0 0 0,0 0 0,0 0 0,0 0 0,1 0 0,-1 0 0,0 0 0,0 1 0,0 0 0,0 0 0,-1-1 0,1 1 0,-1 0 0,2-1 0,-2 1 0,1-1 0,-2 2 0,1-1 0,0 0 0,-1 1 0,1-1 0,-1 1 0,0 0 0,0 0 0,-1-1 0,0 0 0,0-2 0,-1 1 0,1-1 0,-1 1 0,0-1 0,0 1 0,1-1 0,-1 0 0,0 1 0,1-2 0,1 2 0,1-1 0,1 1 0,0 0 0,0 0 0,0 0 0,0 0 0,1 0 0,-1 0 0,-1-1 0,1 1 0,-1-1 0,0 0 0,1 1 0,-2-2 0,2 2 0,0-2 0,-1 0 0,2 1 0,-2 0 0,1 0 0,0 1 0,-1-1 0,0 0 0,1 1 0,-1-1 0,0 0 0,1 1 0,-2-2 0,2 1 0,-1 1 0,0-1 0,1 0 0,-1-1 0,0 2 0,1-1 0,-1 0 0,1 1 0,-1-1 0,0 0 0,1 1 0,-1-2 0,1 2 0,-1-2 0,1 2 0,-1-2 0,2 1 0,-2 0 0,1 0 0,-1 0 0,0 0 0,1 1 0,-1-1 0,0 0 0,1 1 0,0-2 0,0 2 0,0-2 0,0 2 0,0-2 0,0 2 0,-1-2 0,1 1 0,-1 0 0,1 0 0,0 1 0,-2-2 0,2 2 0,-1-1 0,0 0 0,0 0 0,-1-1 0,0 0 0,0 0 0,0 0 0,0 0 0,0-1 0,0 1 0,0 0 0,0 0 0,0 0 0,0 0 0,0 0 0,0-1 0,0 1 0,0 0 0,-1 1 0,1-1 0,-1 1 0,1-1 0,0-1 0,-1 2 0,1-1 0,-2 2 0,1-2 0,0 3 0,1 0 0,0 1 0,0 2 0,0-2 0,0 0 0,0 0 0,0 1 0,0-1 0,0 0 0,0 0 0,0 1 0,0-1 0,0 0 0,0 0 0,0 1 0,-2-2 0,2 1 0,-3-1 0,3 1 0,0 0 0,-1 0 0,1 0 0,-2-2 0,2 2 0,-2-2 0,2 2 0,-2-2 0,2 2 0,-2-1 0,1-1 0,-1 1 0,1 0 0,0 1 0,-1-1 0,2 1 0,-1 0 0,1 0 0,0 0 0,0 0 0,0 0 0,0 0 0,0 1 0,-1-1 0,1 0 0,-2-1 0,2 1 0,-2-2 0,2 2 0,-2-2 0,1 2 0,-1-1 0,0 1 0,-1 1 0,1-2 0,0 1 0,0-2 0,0 1 0,1 0 0,-1-1 0,1 2 0,-2-2 0,2 2 0,-1-2 0,2 2 0,-2-1 0,1 1 0,0-1 0,-1 0 0,2 1 0,-2-2 0,2 2 0,-2-2 0,2 2 0,-2-2 0,1 1 0,-1 0 0,0-1 0,1 2 0,0-1 0,-1-1 0,1 2 0,-1-2 0,0 1 0,0-1 0,0 0 0,-1 0 0,1 0 0,0 0 0,0 0 0,0 0 0,0 0 0,0 0 0,1-1 0,0 0 0,1-1 0,-1 0 0,0 0 0,0 1 0,0-1 0,0 0 0,0 1 0,1-1 0,-1 0 0,1 0 0,-1 1 0,1-1 0,-2 2 0,1-1 0,-1 0 0,1 1 0,-1-1 0,1 0 0,-1 0 0,1 0 0,-1 0 0,0 1 0,-1-1 0,1 1 0,0-1 0,0 1 0,0-1 0,0 1 0,-1 0 0,1 0 0,1-1 0,-1 1 0,1-1 0,-2 1 0,1 0 0,0 0 0,0 0 0,0 0 0,1-1 0,-1 1 0,0-1 0,0 1 0,0 0 0,0 0 0,0-1 0,0 0 0,0-1 0,0 2 0,2-2 0,-1 1 0,1-1 0,0 0 0,0-1 0,0 1 0,0 0 0,0 0 0,0-1 0,0 1 0,0 0 0,0 0 0,0-1 0,0 1 0,0 0 0,1 0 0,0-1 0,1 1 0,1 0 0,-2 0 0,1 1 0,-1-1 0,0 0 0,1 1 0,-1-1 0,1 2 0,-2-2 0,2 1 0,-2-1 0,2 1 0,-1 0 0,1-1 0,0 1 0,-1-1 0,1 0 0,1 1 0,-1-1 0,0 0 0,0-1 0,1 0 0,-1 0 0,2 0 0,-1-1 0,1 1 0,1-1 0,-2 1 0,1-1 0,-1 2 0,0 0 0,0 1 0,-1-1 0,0 0 0,1 1 0,-1 0 0,0 0 0,0 1 0,1-2 0,-1 1 0,-1-1 0,1 2 0,-1-2 0,1 2 0,1-1 0,-5 3 0,0 0 0,-4 1 0,1-1 0,1 1 0,0-1 0,1 1 0,0-1 0,0 1 0,1 0 0,-1 1 0,0-1 0,0 0 0,0 0 0,-1 1 0,2-2 0,-3 2 0,2-1 0,-1 0 0,1 1 0,-2-1 0,3 0 0,-3 0 0,2 0 0,-1-1 0,1 1 0,-2-1 0,3 0 0,-2 1 0,2-1 0,0 0 0,0 1 0,0-1 0,1 0 0,-1-1 0,0 1 0,-2 0 0,1 0 0,-1 1 0,1-1 0,-2 0 0,2 1 0,-2-1 0,0 1 0,-1-1 0,3 1 0,-2-1 0,2 0 0,0 1 0,-1-1 0,2 1 0,-2-2 0,1 1 0,0-1 0,0 1 0,0-1 0,1 0 0,0-1 0,0 2 0,0-2 0,-1 1 0,2 0 0,-1 0 0,1 0 0,0 0 0,-1-1 0,0 1 0,0 0 0,-1-1 0,0 2 0,0-2 0,0 1 0,0 0 0,0 0 0,0 1 0,1-2 0,-1 1 0,1 0 0,0-1 0,-1 1 0,1 0 0,0 0 0,0 1 0,-1-2 0,1 2 0,0-1 0,0 0 0,-1 1 0,1-2 0,0 2 0,0 0 0,-1-1 0,1 1 0,0-2 0,1 2 0,-1 0 0,0-1 0,0 1 0,0-1 0,-1 0 0,1 1 0,0-1 0,1 1 0,-1-2 0,0 2 0,0-2 0,1 2 0,-1-2 0,2 2 0,-2-1 0,1 0 0,-1-1 0,0 1 0,2 1 0,-1-1 0,1 1 0,0 0 0,0 0 0,0 0 0,0 0 0,0 0 0,0 0 0,0 0 0,0 0 0,0 0 0,0 1 0,0-1 0,0 0 0,0 0 0,0 0 0,0 0 0,0 0 0,0 0 0,0 0 0,0 0 0,0 0 0,0 0 0,0 1 0,0-1 0,0 0 0,0 0 0,0 0 0,0 0 0,0 0 0,0 0 0,0 0 0,0 0 0,0 0 0,-1-1 0,1 1 0,-2-1 0,2 2 0,-2-1 0,2 0 0,-2-1 0,1 1 0,-1-2 0,2 2 0,-1-1 0,0 1 0,1-1 0,-2 0 0,2 1 0,-2-2 0,2 2 0,-2-2 0,1 2 0,0-2 0,0 2 0,0-1 0,1 1 0,0 0 0,-1 0 0,1 0 0,-2-1 0,2 1 0,-1 0 0,1 0 0,-1-1 0,0 0 0,0 0 0,0 0 0,1 1 0,-1-1 0,1 1 0,-2-1 0,1 0 0,-1 0 0,-1 0 0,1-1 0,0 0 0,1-1 0,0-1 0,1 0 0,-1 1 0,1-1 0,-1 1 0,1-2 0,0 1 0,0 0 0,0 0 0,0-1 0,0 1 0,0 0 0,0-1 0,0 1 0,0 0 0,0 0 0,0-1 0,0 1 0,0-1 0,0 0 0,0 0 0,0 0 0,0 1 0,0 0 0,1 0 0,0 0 0,1-1 0,0 1 0,0 0 0,-2 0 0,2 1 0,-2-1 0,2 2 0,-1-2 0,1 1 0,0-1 0,0 1 0,0-1 0,-1 0 0,0 0 0,1 1 0,-2-1 0,2 2 0,-2-2 0,2 1 0,-2-1 0,2 2 0,-1-2 0,0 1 0,-1-1 0,1 1 0,-1-1 0,2 2 0,-2-2 0,2 1 0,-1 1 0,1 0 0,-1 0 0,0 2 0,-1 0 0,0 0 0,0 0 0,0 1 0,0-1 0,0 1 0,0 0 0,0 2 0,0-3 0,0 2 0,0-1 0,0 0 0,0 0 0,0 0 0,0-1 0,0 0 0,0 0 0,0 1 0,0-1 0,-1 0 0,1 0 0,-2 0 0,2 0 0,-2-1 0,1 1 0,1 0 0,-1 0 0,0 0 0,0 1 0,0-2 0,1 1 0,-1-1 0,0 0 0,0 1 0,-1-2 0,1 2 0,-1-1 0,1 0 0,-1-1 0,0 0 0,0 1 0,1 0 0,-1-1 0,1 1 0,0 0 0,0 0 0,1 1 0,-1-1 0,0 0 0,1 1 0,-1-1 0,1 2 0,0-1 0,0 0 0,0 0 0,0 0 0,0 0 0,0 0 0,0 0 0,0 0 0,0 0 0,0 0 0,0 0 0,0 1 0,0-1 0,0 0 0,0 0 0,0 0 0,0 0 0,0 0 0,0 0 0,0 0 0,0 0 0,0 1 0,0-1 0,0 0 0,1-1 0,-1 1 0,1-1 0,-1 1 0,0 0 0,1-1 0,-1 1 0,1-1 0,-1 2 0,1-2 0,-1 1 0,1-1 0,0 0 0,-1 1 0,1-1 0,0 1 0,0 0 0,0-1 0,0 1 0,1-2 0,-2 2 0,1-1 0,0 1 0,-1-1 0,1 1 0,-1 0 0,0 0 0,1-1 0,-1 1 0,1-1 0,0 0 0,-1 1 0,2-2 0,-1 2 0,0-2 0,0 2 0,1-2 0,-1 2 0,1-1 0,0 1 0,-1-1 0,1 0 0,-2 1 0,2-2 0,-2 2 0,2-2 0,-2 2 0,2-2 0,-1 2 0,1-2 0,-2 2 0,2-2 0,-2 2 0,2-1 0,-2 2 0,2-2 0,-2 1 0,2-1 0,-2 1 0,2-1 0,-2 1 0,1-1 0,0 1 0,0 0 0,0 1 0,0-2 0,-1 1 0,1-1 0,-1 1 0,0 0 0,1-1 0,-1 1 0,1-1 0,0 1 0,-1-1 0,2 1 0,-2 0 0,1 0 0,-1 0 0,0 0 0,0 0 0,1-1 0,-1 1 0,1-1 0,-1 1 0,0 1 0,1-2 0,0 1 0,-1-2 0,-2 1 0,0-1 0,0-1 0,0 0 0,0 0 0,0-2 0,0 3 0,1-2 0,-1 1 0,1-1 0,-1 1 0,1-1 0,-1 0 0,2 0 0,-2 1 0,2-1 0,-2 1 0,2-1 0,-2-1 0,2 1 0,-2 1 0,1-1 0,0 1 0,0 0 0,1-1 0,-2 1 0,2-1 0,-2 2 0,2-2 0,-2 1 0,2-1 0,-2 1 0,2-1 0,-2 2 0,1-2 0,0 0 0,0 1 0,1-1 0,-1 1 0,0 0 0,1-1 0,-1 1 0,0-2 0,1 1 0,-2 1 0,1-1 0,0 1 0,0 0 0,1-1 0,-2 1 0,2-1 0,-2 1 0,1-1 0,0 0 0,-1 0 0,1-1 0,-1 2 0,2-1 0,-2 1 0,2-1 0,-2 1 0,2-1 0,-1 0 0,0 1 0,0-1 0,0 1 0,0 0 0,1-1 0,-1 0 0,0 1 0,1-1 0,-1 1 0,0-1 0,0 0 0,-1-1 0,0 1 0,2 0 0,-1 0 0,1-1 0,-1 1 0,1 0 0,-1 0 0,0-1 0,1 1 0,-1 0 0,0 0 0,0-1 0,0 1 0,0 0 0,1 0 0,-1-1 0,1 1 0,0 0 0,0 0 0,0 1 0,0 4 0,0 0 0,0 1 0,0 0 0,0-2 0,0 2 0,0-2 0,0 0 0,0 1 0,0-1 0,0 0 0,0 0 0,1 1 0,0-1 0,0 0 0,-1 1 0,0-1 0,0 0 0,0 0 0,0 1 0,1-1 0,-1 0 0,1 0 0,-1 1 0,0-1 0,0 0 0,1 0 0,-1 0 0,1-1 0,-1 1 0,0 0 0,1 0 0,-1 1 0,1-1 0,0 0 0,-1 0 0,1 0 0,0-1 0,-1 1 0,2-1 0,-1 1 0,1 0 0,0 0 0,-2 0 0,2-2 0,-2 2 0,2-2 0,-1 2 0,1-1 0,0 0 0,-1 1 0,1 0 0,0-1 0,-1 1 0,1-1 0,-1 0 0,1 1 0,-1-2 0,0 2 0,1-1 0,-2 1 0,2-2 0,-2 2 0,2-2 0,-1 1 0,0 0 0,1 0 0,-1 1 0,1 0 0,1 1 0,-1-1 0,0 0 0,0 0 0,-1 0 0,1-1 0,-2 1 0,2-2 0,-1 2 0,1-2 0,-2 2 0,2-1 0,-2 1 0,2-1 0,-1 1 0,1 0 0,0 0 0,-1-1 0,0 1 0,0-2 0,0 3 0,0-2 0,0 0 0,-1 1 0,2-1 0,-2 1 0,2 0 0,-1 0 0,0 1 0,1-2 0,-1 1 0,1-2 0,0 2 0,-1-2 0,0 2 0,-1-2 0,-2 1 0,0-1 0,-1-1 0,0 1 0,0-2 0,0 2 0,1-2 0,0 0 0,0 0 0,-1 0 0,1 0 0,1 0 0,0 1 0,0 0 0,1-1 0,-2 2 0,1-2 0,-1 0 0,2 0 0,-2 0 0,2 0 0,-1 0 0,0 0 0,1 0 0,-2 2 0,1-2 0,-1 1 0,2-1 0,-2-1 0,2 1 0,-2 1 0,1-1 0,-2 1 0,1-1 0,0 0 0,0 1 0,1-1 0,-1 1 0,0-1 0,0 1 0,0-1 0,0 1 0,1-1 0,-1 1 0,1-1 0,-1 2 0,2-2 0,-2 2 0,1-2 0,0 1 0,-1-1 0,1 0 0,-1 2 0,1-2 0,0 1 0,-1 0 0,1-2 0,-1 2 0,0 0 0,2-1 0,-2 1 0,1-2 0,-2 1 0,1 0 0,1 0 0,-1-1 0,1 1 0,0 0 0,-1 0 0,0 0 0,1-1 0,-1 1 0,2 0 0,-2 1 0,2-1 0,-2 0 0,1 0 0,-1 0 0,2-1 0,-2 1 0,2 0 0,-2 1 0,2-1 0,-2 0 0,1 0 0,0 0 0,0 0 0,1-1 0,-1 1 0,0 0 0,1-1 0,-2 1 0,2 0 0,-3 1 0,3-1 0,-1 0 0,0-1 0,1 0 0,-1 0 0,0 1 0,0-1 0,0 1 0,1 0 0,-1 0 0,1-1 0,-1 1 0,1 0 0,-1 1 0,1-1 0,-1 1 0,0-1 0,1 0 0,-1 1 0,1-1 0,-1 0 0,0-1 0,-1 2 0,2-1 0,-1 1 0,0 0 0,1-1 0,-1 0 0,1 0 0,-1 1 0,1-1 0,-2 1 0,1-2 0,1 1 0,-1 0 0,0 0 0,0 0 0,1-1 0,-1 2 0,1 1 0,-1 1 0,1 2 0,0-1 0,0 0 0,0 0 0,0 1 0,0-1 0,0 0 0,0 0 0,0 0 0,0 1 0,0-1 0,-1 0 0,1 1 0,-1-1 0,1 0 0,-1 0 0,1 0 0,-1 1 0,0-2 0,1 1 0,-1-1 0,0 0 0,0 1 0,-1-1 0,2 0 0,-2 0 0,2 0 0,-2 0 0,1 0 0,-1 0 0,1-1 0,0 2 0,-1-2 0,2 2 0,-2-2 0,1 1 0,-1-1 0,1-1 0,0 0 0,1-1 0,0-1 0,0 1 0,0 0 0,0 0 0,0 0 0,0-1 0,0 1 0,0 0 0,0 0 0,0-1 0,0 1 0,0 0 0,0 0 0,0 0 0,0 0 0,0 0 0,0 0 0,0-1 0,1 2 0,-1-1 0,2 2 0,-1-2 0,0 2 0,0-2 0,1 1 0,-1 0 0,1 0 0,0 1 0,0 0 0,0 0 0,-1 1 0,0 0 0,-1 1 0,0 0 0,0 0 0,0 0 0,0 0 0,0 1 0,0-1 0,0 0 0,0 0 0,0 0 0,0 0 0,0 1 0,0-1 0,0 0 0,0 0 0,0 0 0,0 0 0,0 0 0,0 0 0,0 1 0,0-1 0,0 0 0,-1-1 0,0 0 0,-1-1 0,1 1 0,-1 0 0,2 1 0,-1 0 0,1 0 0,0 0 0,0 1 0,0-1 0,0 0 0,0 0 0,0 0 0,-1-1 0,1 1 0,-1-1 0,1 1 0,0 0 0,0 0 0,0 0 0,1 0 0,-1 0 0,2-2 0,-2 2 0,2-2 0,-2 2 0,2-2 0,-2 2 0,2-2 0,-1 2 0,0-1 0,0 0 0,1 0 0,-2 1 0,2-2 0,-2 2 0,2-2 0,-2 2 0,2-1 0,-2 1 0,2-1 0,-1 1 0,1-1 0,-2 1 0,2-2 0,-2 2 0,1-1 0,0 0 0,-1 1 0,1-1 0,0 1 0,0 0 0,0-1 0,0 1 0,1 0 0,-2 0 0,2 1 0,-1-1 0,0 0 0,1 0 0,-1 0 0,0 1 0,0-2 0,-1 1 0,1-1 0,0 0 0,-1 1 0,2-1 0,-2 2 0,2-1 0,-2 0 0,2 0 0,-1 0 0,1 0 0,-2 0 0,1-1 0,0 0 0,-1 1 0,1-1 0,0 1 0,-1 0 0,2-1 0,-1 0 0,-1 1 0,2-1 0,-2 1 0,2 1 0,-2-1 0,2 0 0,-2 0 0,2-1 0,-1 1 0,0-1 0,-1 2 0,1-1 0,1-1 0,-2 1 0,2-1 0,-2 1 0,1 0 0,0-1 0,-1 1 0,2-1 0,-2 1 0,1-1 0,0 0 0,0 1 0,1-2 0,-2 2 0,2-2 0,-2 2 0,1-1 0,0 1 0,-1 0 0,2-2 0,-1 2 0,1-2 0,-2 2 0,2-1 0,-2 1 0,2-1 0,-2 1 0,2-1 0,-2 1 0,2-2 0,-2 2 0,2-2 0,-2 2 0,2-2 0,-1 2 0,1-2 0,-2 2 0,2-2 0,-2 2 0,0-1 0,-1 0 0,-1-1 0,0 0 0,-1 0 0,1 0 0,0 0 0,0 0 0,0 0 0,0-1 0,-1 0 0,1 0 0,1 0 0,-1 1 0,1-2 0,-1 2 0,0-2 0,1 2 0,0-2 0,-1 1 0,2-1 0,-2 2 0,2-2 0,-2 2 0,2-2 0,-2 2 0,1-2 0,-1 1 0,2 0 0,-2 0 0,2-1 0,-2 2 0,2-2 0,-1 1 0,0-1 0,0-1 0,-1 1 0,1 1 0,0-1 0,-1 1 0,1-1 0,-1 0 0,1-1 0,-1 1 0,1 1 0,-1-1 0,0 1 0,1-1 0,0-1 0,-1 1 0,1 0 0,-1 0 0,0 1 0,2-2 0,-1 2 0,0-1 0,0 0 0,0-1 0,-1 1 0,2 0 0,-2 1 0,1-1 0,-1 1 0,1-2 0,-1 1 0,1 0 0,-1 1 0,2-1 0,-1 0 0,-1 1 0,2-1 0,-2 2 0,2-2 0,-2 2 0,2-2 0,-2 0 0,2 0 0,-2 1 0,1-1 0,-1 1 0,2-1 0,-2 0 0,2 1 0,-1-1 0,0 0 0,1 0 0,-1 0 0,1 0 0,-1-1 0,1 1 0,-1 0 0,1 0 0,0-1 0,0 1 0,0 0 0,0 0 0,0-1 0,0 1 0,0 0 0,-1 0 0,0 0 0,0-1 0,1 1 0,0 0 0,0 0 0,-1-1 0,1 1 0,-1 0 0,1 0 0,-1 0 0,1-1 0,-1 1 0,0 1 0,1-1 0,-1 1 0,1-1 0,-1 0 0,1-1 0,-2 2 0,1-1 0,0 1 0,0 0 0,1-1 0,-1 1 0,1-2 0,0 1 0,-1 1 0,1-1 0,-1 1 0,1-1 0,-1 0 0,1 2 0,-1 2 0,1 0 0,0 0 0,0 0 0,0 0 0,0 1 0,0-1 0,-1 0 0,0 1 0,0-1 0,1 0 0,0 0 0,0 1 0,0-1 0,0 0 0,-1 0 0,1 1 0,-1-1 0,1 0 0,0 1 0,0-1 0,0 0 0,0 0 0,0 0 0,-1 0 0,1-1 0,-1 1 0,0-1 0,1 1 0,-1-1 0,1 1 0,0 0 0,0 0 0,0 0 0,1-1 0,-1 1 0,1-1 0,-1 1 0,1 0 0,-1-1 0,2 0 0,-2 0 0,2 0 0,-1 1 0,0-2 0,0 2 0,1-2 0,-2 2 0,2-2 0,-2 2 0,2-2 0,-1 2 0,1-2 0,-2 2 0,2-2 0,-2 2 0,1-1 0,0 1 0,-1 0 0,2-1 0,-2 1 0,2-1 0,-2 1 0,1-1 0,-1 1 0,1-1 0,0 1 0,-1-1 0,0-1 0,0-1 0,0-1 0,0-1 0,0 1 0,0-1 0,-1 1 0,1 0 0,-1 0 0,1 0 0,-1 0 0,1 0 0,-1 1 0,1 1 0,0 1 0,0 1 0,0 2 0,0-2 0,0 0 0,0 0 0,0 0 0,0 0 0,0 1 0,0-1 0,-1-1 0,0 0 0,-1-1 0,2 0 0,-1 1 0,3-1 0,-2 2 0,1-1 0,-1 1 0,1-1 0,-1 1 0,1 0 0,-1 0 0,0 0 0,0 0 0,1-1 0,-1 1 0,1-1 0,0 0 0,-1 1 0,2-1 0,-1 1 0,0 0 0,1 0 0,-1-1 0,1 0 0,-2 1 0,2-2 0,-2 2 0,2-2 0,-2 2 0,2-1 0,-1 2 0,0-2 0,0 1 0,1-2 0,-2 2 0,2-2 0,-2 2 0,2-2 0,-2 2 0,2-2 0,-2 2 0,2-1 0,-1 0 0,1 0 0,-1 1 0,1-2 0,-1 2 0,1-2 0,-2 2 0,2-2 0,0 2 0,0-2 0,-1 2 0,1-2 0,-2 2 0,2-2 0,-1 2 0,1-1 0,-1 1 0,1-2 0,-1 2 0,1-2 0,-1 2 0,1-2 0,-1 2 0,1-2 0,-1 1 0,1 0 0,1 0 0,-1 1 0,0-1 0,0 0 0,-1 1 0,1-2 0,-1 2 0,1-2 0,0 2 0,1-2 0,-2 2 0,1-2 0,-1 1 0,0 0 0,1-1 0,-1 2 0,2-1 0,-1 0 0,0 0 0,-1 1 0,1-2 0,-1 2 0,1-2 0,0 2 0,-1-2 0,0 2 0,1-1 0,-1 0 0,1 0 0,-1 1 0,1-2 0,-2 2 0,2-2 0,-2 2 0,2-2 0,-1 2 0,1-2 0,-1 1 0,0 0 0,1-1 0,-2 2 0,2-1 0,-2 1 0,2-2 0,-1 1 0,1-1 0,0 0 0,0 1 0,-1-1 0,0 2 0,0-1 0,-2 0 0,0 0 0,-1-1 0,-1 0 0,1 0 0,0 0 0,0-1 0,1 0 0,-1 0 0,2-1 0,-1 1 0,0 0 0,1-1 0,-2 1 0,1 0 0,0 0 0,-1 0 0,1 0 0,-1 1 0,1-1 0,-1 0 0,0 1 0,0-1 0,0 1 0,0 0 0,-1 0 0,1 0 0,0 0 0,0 0 0,0 0 0,0 0 0,0 0 0,-1 0 0,1 0 0,0 0 0,0 0 0,0 0 0,0 0 0,0 0 0,0 0 0,0-1 0,0 1 0,1-1 0,0 0 0,-1 1 0,1-1 0,0 0 0,-1 1 0,1-1 0,-1 0 0,0 0 0,1 0 0,-1 0 0,1-1 0,-1 2 0,1-1 0,0 0 0,-1 1 0,0-2 0,0 2 0,0-2 0,0 2 0,0-2 0,0 2 0,1-2 0,-1 2 0,0-2 0,0 1 0,1-1 0,-1 2 0,2-2 0,-2 2 0,2-2 0,-2 2 0,2-2 0,-2 1 0,1-1 0,-1 0 0,1 0 0,0 1 0,-1 0 0,1-1 0,0 1 0,-1 0 0,2-1 0,-2 2 0,1-2 0,-1 2 0,2-2 0,-2 2 0,2-2 0,-2 1 0,2 0 0,-2-1 0,2 0 0,-2 1 0,2-1 0,-2 2 0,1-2 0,-1 2 0,2-2 0,-2 2 0,2-2 0,-2 2 0,2-2 0,-2 1 0,2-1 0,-2 2 0,2-2 0,-2 1 0,2-1 0,-2 0 0,1 0 0,-1 0 0,0 0 0,2 1 0,-2-1 0,2 0 0,-2 1 0,2-1 0,-1 1 0,0 0 0,1-1 0,-2 1 0,1-1 0,0 1 0,0 0 0,1-1 0,-2 2 0,2-2 0,-1 1 0,0-1 0,1 0 0,-2-1 0,2 1 0,-2 0 0,2 0 0,-1 0 0,1 0 0,-1 1 0,0-1 0,0 0 0,0 0 0,1 0 0,-1 0 0,1 0 0,0 0 0,0 0 0,0 0 0,0-1 0,0 1 0,0 0 0,0 0 0,0 0 0,0 0 0,0 0 0,0 0 0,0 1 0,0 4 0,0-1 0,0 3 0,0-3 0,1 0 0,0 1 0,0-1 0,0 0 0,-1 0 0,1 1 0,0-1 0,-1 0 0,1 0 0,0 1 0,-1-1 0,1 0 0,0 0 0,0 1 0,0-1 0,0 0 0,-1 0 0,1 0 0,0 1 0,-1-1 0,1 0 0,-1 0 0,0 0 0,1 0 0,-1 0 0,2-1 0,-1 0 0,1 1 0,-1-1 0,1 1 0,-1 1 0,1-2 0,-1 1 0,0-1 0,1 0 0,-2 1 0,2-2 0,-1 2 0,1-2 0,-2 2 0,2-1 0,-2 0 0,2 0 0,0 1 0,0-2 0,-1 2 0,1-2 0,-2 2 0,2-2 0,-1 2 0,1-2 0,0 2 0,-1-2 0,0 2 0,1-1 0,-1 1 0,1-2 0,0 2 0,0-1 0,1 0 0,-2 1 0,1-2 0,-1 2 0,1 0 0,1-1 0,-1 1 0,0-1 0,0 0 0,0 1 0,1 0 0,-1-1 0,-1 1 0,1-2 0,-2 2 0,2-2 0,-1 2 0,2-1 0,-1 1 0,-1 0 0,1-2 0,-2 2 0,2-2 0,-1 2 0,2-2 0,-2 2 0,1-1 0,-1 1 0,1-2 0,-1 2 0,1-2 0,0 2 0,0-2 0,0 2 0,0-2 0,0 2 0,1-1 0,-1 0 0,0 0 0,0 1 0,1-2 0,-1 2 0,0-2 0,0 1 0,-1 0 0,1-1 0,-1 1 0,1 0 0,0-1 0,1 2 0,-1-2 0,0 1 0,0-1 0,-1 1 0,1 0 0,-1 0 0,1 0 0,1-1 0,-1 2 0,0-2 0,0 2 0,0-2 0,0 2 0,0-2 0,0 2 0,0-2 0,-1 2 0,1-1 0,0 1 0,1-2 0,-1 1 0,-1 0 0,1-1 0,-1 2 0,1-2 0,1 2 0,-1-1 0,-1 1 0,1-2 0,-1 1 0,0 0 0,1-1 0,-2 2 0,2-2 0,-1 2 0,0-2 0,1 1 0,0-1 0,0 1 0,0 0 0,-1 0 0,1 0 0,-1 1 0,1-2 0,0 2 0,-1-2 0,0 2 0,1-2 0,-1 1 0,0 0 0,1-1 0,-2 2 0,2-2 0,-2 2 0,2-1 0,-2 1 0,2-2 0,-2 2 0,1-1 0,0 0 0,0 1 0,0-1 0,0 0 0,-1 1 0,1-1 0,-1 1 0,0 0 0,0 1 0,0-1 0,0 0 0,0 0 0,-1 0 0,0-1 0,-1 0 0,1 0 0,-1-1 0,0 2 0,0-1 0,0 0 0,1-1 0,-1 1 0,1 0 0,-1-1 0,-1 0 0,1 0 0,0 0 0,0 0 0,0 0 0,0 0 0,-1 0 0,1 0 0,0 0 0,0 0 0,0 0 0,0 0 0,-1 0 0,1 0 0,0 0 0,0 0 0,0 0 0,0 0 0,0 0 0,0 0 0,-1 0 0,1 0 0,0 0 0,0 0 0,0 0 0,1 1 0,0 0 0,1 1 0,0 0 0,0 0 0,0 0 0,0 0 0,0 0 0,0 0 0,0 0 0,1 0 0,0-1 0,0-1 0,1 1 0,-1 0 0,0 0 0,1-1 0,-2 2 0,2-2 0,-1 2 0,2-2 0,-2 2 0,1-2 0,-2 2 0,2-2 0,-1 2 0,1-2 0,-1 2 0,1-2 0,-2 2 0,2-1 0,-2 1 0,2-2 0,-1 1 0,1-1 0,0 1 0,0-1 0,-1 1 0,1-1 0,-1 1 0,1-1 0,-1 1 0,0 0 0,1-1 0,-1 1 0,1-1 0,0 0 0,1 0 0,-2 1 0,1-1 0,-1 1 0,1-1 0,0 0 0,0 0 0,0 0 0,0 0 0,0 0 0,1 0 0,-1 0 0,0 0 0,0 0 0,0 0 0,0 0 0,0 0 0,0 0 0,1 0 0,-1 0 0,0 0 0,0 0 0,0 0 0,0 0 0,0 0 0,0 0 0,1 0 0,-1 0 0,0 0 0,0 0 0,-1-1 0,1 1 0,-2-2 0,2 2 0,-2-2 0,2 2 0,-2-2 0,2 2 0,-1-1 0,0 0 0,0 0 0,-1-1 0,0 0 0,1 0 0,-1 1 0,2 0 0,-2 0 0,2 0 0,-1 0 0,1 0 0,0 1 0,-2-2 0,2 2 0,-1-1 0,0 0 0,1 1 0,-1-1 0,0 0 0,1 1 0,-1-1 0,1 1 0,0 0 0,0-1 0,0 1 0,-1-1 0,0 0 0,1 0 0,-2 0 0,1-1 0,-1 0 0,0 0 0,-1 1 0,1-1 0,-2 2 0,1-1 0,-1 1 0,0 0 0,0 0 0,0 0 0,-1 0 0,1 0 0,0 0 0,0 0 0,0 0 0,0 0 0,0 0 0,0 0 0,-1 0 0,1 0 0,1-1 0,-1 1 0,1-1 0,-1 1 0,0-1 0,0 1 0,0-1 0,-1 0 0,1 1 0,0-2 0,0 1 0,0-1 0,0-1 0,0 1 0,0 0 0,1 1 0,0-1 0,0 1 0,0 0 0,1-1 0,-1 0 0,1 0 0,-1 1 0,1 1 0,-1 1 0,2 1 0,-1 0 0,1 1 0,0-2 0,-1 1 0,2-2 0,-1 2 0,0-2 0,0 2 0,1-2 0,-2 2 0,2-1 0,-1-1 0,1 0 0,0 0 0,0 0 0,0 0 0,0 0 0,1 0 0,-1 0 0,0 0 0,0 0 0,0 0 0,0 0 0,0 0 0,-2 0 0,0 0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7T00:50:14.287"/>
    </inkml:context>
    <inkml:brush xml:id="br0">
      <inkml:brushProperty name="width" value="0.025" units="cm"/>
      <inkml:brushProperty name="height" value="0.025" units="cm"/>
    </inkml:brush>
  </inkml:definitions>
  <inkml:trace contextRef="#ctx0" brushRef="#br0">242 0 24575,'0'4'0,"0"2"0,0-2 0,0 2 0,-1-1 0,-1 3 0,0-2 0,-2 4 0,0-6 0,1 2 0,-1-2 0,2 0 0,-1 0 0,1-2 0,0-1 0,1 0 0,-1-2 0,1 0 0,1-1 0,1 1 0,1 0 0,0 1 0,0 0 0,0 0 0,0 0 0,1 0 0,-1 0 0,0 0 0,0 0 0,1 0 0,-1 0 0,0 0 0,0 0 0,1 0 0,-1 0 0,0 0 0,0 0 0,0 0 0,1 0 0,-1 0 0,0 0 0,0 0 0,0 0 0,0 0 0,1 0 0,-1 0 0,0 0 0,0 0 0,0 0 0,1 0 0,-1 0 0,0 0 0,0 0 0,1 0 0,-1 0 0,0 0 0,-2 0 0,-4 0 0,1 0 0,-2 0 0,3 0 0,-2 0 0,2 0 0,-3 0 0,2 0 0,-1 0 0,1 0 0,-2 0 0,3 0 0,-2 0 0,2 0 0,-2 0 0,2 0 0,-2 0 0,2 0 0,0 0 0,-2 0 0,2 0 0,-2 0 0,1 0 0,0 0 0,0 0 0,0 0 0,1 0 0,0 0 0,-1 0 0,1 0 0,0 0 0,0 0 0,-1 0 0,1 0 0,0 0 0,0 0 0,-1 0 0,1 0 0,0 0 0,-1 0 0,1 0 0,0 0 0,0 0 0,-1 0 0,1 1 0,0-1 0,-2 1 0,2-1 0,-2 0 0,2 0 0,0 0 0,0 0 0,-1 0 0,1 0 0,0 0 0,0 0 0,0 0 0,0 0 0,-1 0 0,1 0 0,0 0 0,0 0 0,1 1 0,0 0 0,1 2 0,0-1 0,0 0 0,0 0 0,0 2 0,0-2 0,-2 3 0,1-2 0,-1 2 0,1-2 0,0 1 0,-1 1 0,0-3 0,2 2 0,-1-1 0,1 0 0,-1 0 0,1 0 0,-1-1 0,1 0 0,0 1 0,0-1 0,0 0 0,0 0 0,0 1 0,0-1 0,-1-1 0,0 1 0,-1-1 0,2 2 0,-2-2 0,2 1 0,-2-2 0,2 2 0,-2-2 0,1 2 0,-1-1 0,2 1 0,-2-2 0,2 2 0,-2-2 0,2 2 0,-2-2 0,1 2 0,-1-1 0,1 1 0,-1-2 0,0 1 0,0-1 0,0 0 0,0 0 0,0 0 0,0-1 0,2 0 0,0-2 0,0 1 0,0 0 0,0-1 0,0 1 0,0 0 0,0 0 0,0-1 0,0 1 0,0 0 0,0 0 0,0 0 0,0-1 0,0 1 0,0 0 0,0 0 0,2 1 0,0-1 0,0 1 0,0 1 0,0 0 0,0-1 0,0 0 0,-1 0 0,1 1 0,-1-1 0,1 1 0,-1-2 0,1 2 0,0-2 0,1 2 0,-1-2 0,0 2 0,0-1 0,0 1 0,-1 0 0,-4 0 0,1 0 0,-4 0 0,3 0 0,0 0 0,1 0 0,-1 0 0,1 0 0,-1 0 0,0 0 0,0 0 0,0 0 0,1 0 0,0 0 0,-1 0 0,1 0 0,0 0 0,0 0 0,0 0 0,-1 0 0,1 0 0,0 0 0,0 0 0,0 0 0,-1 0 0,1-1 0,0 0 0,-2 0 0,2 0 0,-2 1 0,2-2 0,0 2 0,0-1 0,-1 0 0,1 0 0,0-1 0,0 2 0,-1-2 0,1 2 0,0-2 0,0 1 0,0-2 0,1 1 0,1 1 0,0 0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7T00:50:14.288"/>
    </inkml:context>
    <inkml:brush xml:id="br0">
      <inkml:brushProperty name="width" value="0.025" units="cm"/>
      <inkml:brushProperty name="height" value="0.025" units="cm"/>
    </inkml:brush>
  </inkml:definitions>
  <inkml:trace contextRef="#ctx0" brushRef="#br0">15 41 24575,'2'1'0,"0"0"0,0-1 0,0 0 0,1 0 0,-1 0 0,0 0 0,1 0 0,-1 0 0,0 0 0,0 0 0,1 0 0,-1 0 0,0 0 0,0 0 0,0 0 0,0 0 0,0 0 0,1 0 0,-2 1 0,1-1 0,-2 2 0,2-2 0,-2 2 0,1 0 0,-1 0 0,1-1 0,0 1 0,0-1 0,-1 1 0,0 1 0,0-1 0,0 0 0,0 0 0,0 1 0,0-1 0,0 0 0,0 0 0,0 0 0,0 1 0,0-1 0,0 0 0,0 0 0,0 0 0,0 1 0,0-1 0,0 0 0,0 0 0,0 0 0,-1 0 0,0 0 0,-1 1 0,2-1 0,-1 0 0,0-1 0,1 1 0,-1-1 0,0 0 0,1 1 0,-2 0 0,1 0 0,0-1 0,-1 1 0,1-1 0,-1 2 0,1-1 0,-2 0 0,1 1 0,0-1 0,0 0 0,-1 0 0,1 0 0,0 0 0,0-2 0,0 2 0,0-2 0,1 1 0,0 0 0,-1-1 0,1 2 0,-1-1 0,1 1 0,-1-2 0,1 0 0,0-1 0,1-1 0,0 0 0,0-1 0,0 1 0,0 0 0,0 0 0,0 0 0,0 0 0,0 0 0,0 0 0,0 0 0,0-1 0,0 1 0,1 1 0,0 0 0,1 1 0,0 0 0,-1 1 0,1-1 0,-1 2 0,0-1 0,1 0 0,-1 0 0,1-1 0,-2 2 0,2-2 0,-1 2 0,1-2 0,-1 2 0,1-2 0,-1 2 0,0-2 0,0 2 0,0-2 0,0 2 0,1-1 0,-2 0 0,2 0 0,-1 1 0,1-2 0,-1 2 0,1-2 0,-1 2 0,2-2 0,-1 2 0,0-2 0,0 1 0,0 0 0,0-1 0,0 2 0,-1-1 0,1 0 0,-1 0 0,1-1 0,-1 1 0,1 0 0,0-1 0,-1 2 0,1-2 0,0 1 0,0 0 0,0-1 0,-1 2 0,1-1 0,-1 0 0,1 0 0,-1-1 0,1 1 0,-1 0 0,1-1 0,-1 1 0,0 0 0,1-1 0,-1 1 0,0 0 0,1-1 0,-1 1 0,1 0 0,-1-1 0,-1 1 0,-1-1 0,-2 0 0,0-1 0,1 1 0,-1-1 0,1 1 0,0-1 0,-1 1 0,2-2 0,-1 1 0,1-1 0,-1 1 0,-1-1 0,1 0 0,0 0 0,1 1 0,-1 0 0,2-1 0,-3 2 0,3-2 0,-2 1 0,1-1 0,0 0 0,-1 1 0,0-1 0,0 0 0,0-1 0,1 1 0,-1 0 0,0 0 0,0-1 0,1 1 0,-1 0 0,1 1 0,-1-1 0,0 0 0,1 0 0,0 0 0,-1 1 0,2-1 0,-2 0 0,2 0 0,-3 1 0,3-1 0,-1 1 0,0-2 0,1 1 0,-2 1 0,2-1 0,-1 1 0,0-1 0,0 0 0,1-1 0,-1 2 0,0-1 0,0 1 0,1-1 0,-1 0 0,1 1 0,-1 3 0,1 0 0,0 1 0,0-1 0,0 0 0,1 1 0,-1-1 0,2 0 0,-1 0 0,0 0 0,0-1 0,-1 1 0,2-1 0,-1 2 0,1-1 0,0-1 0,-1 1 0,1-2 0,-1 1 0,1 0 0,0-1 0,-1 2 0,1-2 0,0 1 0,0-1 0,-1 1 0,1 0 0,0 0 0,0-1 0,0 1 0,0 0 0,0-1 0,0 0 0,0 1 0,0-1 0,-1 1 0,1-1 0,0 0 0,0 0 0,1 0 0,-1 0 0,0 0 0,0 1 0,0-1 0,1 1 0,-1-1 0,0 0 0,0 0 0,1 0 0,-1 0 0,0 0 0,0 1 0,0-1 0,0 1 0,1-1 0,-1 0 0,0 0 0,0 0 0,0 0 0,0 0 0,0 0 0,1 0 0,-1 0 0,0 0 0,0 0 0,0 0 0,0-1 0,0 1 0,0-2 0,0 2 0,-1-1 0,1 0 0,0 0 0,1-1 0,-2 1 0,1 0 0,-1-1 0,1 2 0,-1-2 0,1 2 0,-1-2 0,1 2 0,-1-1 0,0 0 0,0-1 0,0 1 0,-1-1 0,1 1 0,-1-1 0,0 0 0,0 0 0,0 0 0,0-1 0,0 1 0,0 0 0,0 0 0,0 0 0,0 0 0,0-1 0,0 1 0,0 0 0,0 0 0,0 0 0,-1 1 0,1-1 0,-1 1 0,0-1 0,0 0 0,-1 1 0,2-1 0,-2 1 0,2-1 0,-1 1 0,0-2 0,1 1 0,-1 0 0,0 1 0,1-1 0,-1 1 0,0-2 0,0 1 0,-1 0 0,2 0 0,-2-1 0,2 1 0,-2 0 0,2 0 0,-2 1 0,1-1 0,-1 0 0,2 0 0,-2 1 0,2-1 0,-2 2 0,2-2 0,-1 1 0,0-2 0,1 1 0,-2 0 0,1 0 0,0 0 0,0-1 0,0 1 0,0 1 0,1-1 0,-1 1 0,0 0 0,1-1 0,-1 1 0,1 0 0,0 2 0,0 2 0,0 0 0,0-1 0,0 0 0,0 0 0,0 0 0,0 0 0,0 1 0,0-1 0,-1-1 0,0 0 0,-1-1 0,0 0 0,1 0 0,1 1 0,2-1 0,-2 2 0,2-1 0,-1 0 0,0 1 0,1-1 0,-2 1 0,2-2 0,-2 2 0,2-2 0,-1 2 0,1-2 0,-2 2 0,2-2 0,-2 2 0,2-2 0,-1 1 0,0 0 0,1 0 0,-2 1 0,2-2 0,0 2 0,0-2 0,0 2 0,0-2 0,0 1 0,-1 0 0,1-1 0,-1 1 0,1-1 0,0 1 0,1-1 0,-1 1 0,-1 0 0,1 0 0,-1-1 0,1 0 0,0 1 0,-1 0 0,1 0 0,0-1 0,-1 1 0,1-1 0,-1 1 0,0-2 0,0 0 0,-1-1 0,0-1 0,0 1 0,0 0 0,0 0 0,0 0 0,0 0 0,-1 0 0,1 0 0,-1 3 0,0-2 0,0 2 0,-2-1 0,1 0 0,1 1 0,0 0 0,1 1 0,0 0 0,0 1 0,0-1 0,1-1 0,-1 1 0,1-1 0,-1 1 0,0 0 0,1 0 0,0 0 0,0-1 0,-1 1 0,1 0 0,-1 0 0,1 0 0,-1 0 0,1 0 0,-1-1 0,1 1 0,0 0 0,-1 0 0,1 0 0,0-1 0,-1 1 0,1-1 0,-1 1 0,0 1 0,0-1 0,0 0 0,0 0 0,0 0 0,1-1 0,0 1 0,0 0 0,-1 0 0,0 0 0,0 0 0,1-1 0,-1 1 0,1-1 0,-1 2 0,0-1 0,1-1 0,-1 1 0,1-1 0,-1 1 0,0 0 0,1 1 0,-1-1 0,1 0 0,-1 0 0,1 0 0,0 0 0,-1 1 0,0-1 0,0 0 0,0 0 0,1 0 0,0 0 0,0 0 0,-1 1 0,0-1 0,1 0 0,-1 0 0,1 0 0,-1 0 0,1 1 0,-1-1 0,1 0 0,-1 0 0,1-1 0,-1 1 0,1 0 0,-1 0 0,0 0 0,0 0 0,0 0 0,1 1 0,0-1 0,0 0 0,-1 0 0,0 0 0,0 0 0,1 0 0,-1-1 0,1-1 0,-2-1 0,1-2 0,-1 0 0,1 1 0,-1 0 0,0-1 0,0 1 0,0 0 0,1-1 0,-1 1 0,0 0 0,1 0 0,-1-1 0,1 1 0,-1 0 0,0 0 0,0-1 0,1 1 0,0 0 0,-1 1 0,1-1 0,-1 0 0,1 0 0,-1 1 0,1-1 0,-1 1 0,1-1 0,0 0 0,0 0 0,0 0 0,0-1 0,0 1 0,0 0 0,0 0 0,0 0 0,0 0 0,0 0 0,0-1 0,0 1 0,0 0 0,0 0 0,0 0 0,0 0 0,0 0 0,0 0 0,0 0 0,0 0 0,-1 0 0,1 0 0,-1 1 0,1-1 0,0 0 0,0 0 0,0 0 0,0-1 0,0 1 0,-1 0 0,1 0 0,-2 0 0,1 0 0,-1 0 0,2-1 0,-2 2 0,2-1 0,-1 1 0,0-1 0,0-1 0,0 1 0,-1 0 0,2 0 0,-2-1 0,1 1 0,-1 0 0,2 0 0,-2 0 0,1 0 0,0 1 0,-1 0 0,1-1 0,-1 0 0,2 0 0,-1 0 0,0 1 0,1-1 0,-1 0 0,0 1 0,1-1 0,-2 2 0,1-2 0,-1 1 0,2-1 0,-2 1 0,2-1 0,-1 2 0,2 1 0,0 2 0,1 0 0,-1-1 0,0-1 0,-1 1 0,1 0 0,0-1 0,-1 1 0,1-1 0,-1 1 0,1-1 0,-1 1 0,1-1 0,0 1 0,0-1 0,0 0 0,1 0 0,-1 0 0,1-1 0,-1 1 0,1-1 0,0 0 0,-1 1 0,1-1 0,-1 1 0,0 0 0,1-1 0,-1 1 0,2-1 0,-1 0 0,-1 1 0,1-1 0,-1 1 0,1 0 0,0-1 0,-1 2 0,1 0 0,-2 0 0,2-1 0,-2 1 0,2-1 0,-2 1 0,2-1 0,-1 1 0,1-2 0,-2 2 0,2-1 0,-2 1 0,2 1 0,-2-1 0,1 0 0,0-1 0,-1 1 0,1-1 0,-1 1 0,0 0 0,1-1 0,-1 1 0,1 0 0,-1 0 0,0 0 0,0 0 0,0 0 0,0 0 0,0 0 0,0 0 0,0 0 0,0 0 0,0 1 0,0-1 0,0 0 0,0 0 0,0 0 0,0 0 0,0 0 0,0 0 0,0 1 0,0-1 0,0 0 0,0 0 0,-1-1 0,1 1 0,-1-1 0,1 2 0,-1-2 0,1 1 0,-1-1 0,0 0 0,0 1 0,0-1 0,0 1 0,1 0 0,-2-1 0,2 1 0,-2-1 0,2 1 0,-2-1 0,1 1 0,-1 1 0,0-2 0,2 1 0,-2-2 0,2 2 0,-2-1 0,2 1 0,-2 0 0,2 0 0,-2-2 0,1 2 0,0-1 0,0 0 0,1 1 0,-2 0 0,2 0 0,-2 0 0,1 0 0,0-1 0,0 1 0,-1-1 0,2 1 0,-2-1 0,1 0 0,0 1 0,-1-2 0,1 2 0,-1-1 0,1 1 0,-1-2 0,1 2 0,-1-2 0,1 1 0,-2-1 0,2 1 0,-1-1 0,1 1 0,-1-1 0,0 0 0,1 1 0,-1 0 0,1 1 0,-1-2 0,0 2 0,0-2 0,1 1 0,-1-1 0,1 1 0,-1-1 0,1 1 0,0 0 0,-1-1 0,1 1 0,-2-1 0,1 0 0,0 0 0,0 0 0,0 0 0,1-1 0,0 0 0,1-1 0,0 0 0,0 0 0,0-1 0,0 1 0,0 0 0,0 0 0,0 0 0,0 0 0,0 0 0,0 0 0,0 0 0,0 0 0,0-1 0,0 1 0,0 0 0,1 1 0,0 0 0,1 1 0,0 0 0,0 0 0,1 0 0,-1 0 0,0 0 0,-1 1 0,1 0 0,-2 2 0,2-1 0,-2 0 0,1 0 0,0 1 0,0-1 0,1-1 0,-2 1 0,1-1 0,-1 2 0,1-1 0,-1 0 0,2-1 0,-2 1 0,1 0 0,0-1 0,0 1 0,1-1 0,-2 2 0,1-1 0,0 0 0,-1 0 0,2 0 0,-2 1 0,1-1 0,0-1 0,0 1 0,0-1 0,-1 1 0,0 0 0,1 0 0,-1 0 0,1-1 0,-1 1 0,1-1 0,-1 1 0,1-1 0,-1 1 0,1 0 0,-1-1 0,1 1 0,-1 0 0,0 0 0,1-1 0,-1 1 0,1-1 0,-1 2 0,0-1 0,0 0 0,0 0 0,1-1 0,0 1 0,0-1 0,-1 1 0,0 1 0,1-2 0,-1 1 0,1-1 0,-1 1 0,0 0 0,0 0 0,1-1 0,-1 1 0,1 0 0,-1 0 0,0 0 0,0 0 0,1-1 0,-1 1 0,1-1 0,-1 1 0,0 1 0,0-1 0,0 0 0,0 0 0,0 0 0,0 0 0,0 0 0,0 1 0,0-1 0,0 0 0,0 0 0,0 0 0,0 0 0,0 0 0,0 0 0,0 0 0,0 1 0,0-1 0,0 0 0,0 0 0,0 0 0,0 0 0,0 0 0,0 0 0,0 0 0,0 0 0,0 1 0,0-1 0,0 0 0,0 0 0,0 0 0,0 0 0,0 0 0,0 0 0,-1-1 0,1 1 0,-2-1 0,2 0 0,-2 0 0,1 0 0,-1 0 0,0-1 0,1 2 0,-1-2 0,2 2 0,-2-2 0,0 1 0,1 0 0,-1-1 0,2 2 0,-2-1 0,1 0 0,-1 0 0,1 0 0,-1-1 0,1 1 0,-1-1 0,-1 0 0,1 0 0,0 0 0,0 0 0,1 1 0,-1 0 0,2 0 0,-1 1 0,1 0 0,0 0 0,0 0 0,0 0 0,0 0 0,0 0 0,0 0 0,0 1 0,0-1 0,0 0 0,0 0 0,0 0 0,0 0 0,-1 1 0,1-1 0,-2 0 0,0 0 0,1 1 0,-1-2 0,2 1 0,-1-1 0,0 0 0,1 1 0,-2-1 0,1 1 0,-1-1 0,2 1 0,-2-1 0,2 1 0,-2-1 0,1 2 0,-2-2 0,2 1 0,-1-1 0,1 0 0,-1 1 0,0-1 0,-1 1 0,1-2 0,0 2 0,0-2 0,1 2 0,-1-2 0,1 2 0,0 0 0,0-1 0,1 1 0,-2-2 0,2 2 0,-1-1 0,0 0 0,1 1 0,-1-1 0,0 1 0,0-1 0,0 1 0,1-1 0,-1 1 0,0-1 0,1 1 0,0 0 0,-1-1 0,1 1 0,-1 0 0,1 0 0,-1-1 0,1 1 0,-1-1 0,0 0 0,1 1 0,-2-2 0,1 2 0,1 0 0,-1-1 0,0 1 0,0-1 0,0 0 0,1 1 0,-1-1 0,0 1 0,1 0 0,-2-1 0,2 1 0,-1 0 0,1 0 0,-1-1 0,1 1 0,-1-1 0,0 1 0,0 0 0,0-1 0,0 0 0,1 1 0,-2-1 0,2 1 0,-1 0 0,1 0 0,-1 0 0,0-1 0,-1-1 0,0 0 0,0-1 0,2-1 0,0 0 0,-1 0 0,0 0 0,0-1 0,1 1 0,-1 0 0,1 0 0,-1-1 0,1 1 0,0 0 0,0 0 0,0 0 0,0 0 0,0-1 0,0 1 0,0 0 0,0 0 0,0 0 0,0 0 0,0-1 0,0 1 0,0 0 0,1 1 0,-1-1 0,2 2 0,-2-2 0,2 2 0,0-1 0,-1 0 0,1 1 0,-2-2 0,1 1 0,0-1 0,-1 1 0,2 0 0,-2-1 0,2 2 0,-1-1 0,1 0 0,0 1 0,-1-1 0,0 0 0,1 1 0,-1-1 0,0 0 0,1 0 0,-2-1 0,2 2 0,-1-2 0,0 2 0,1-1 0,-1 0 0,1 1 0,-2-2 0,2 2 0,-2-2 0,2 2 0,-2-2 0,2 2 0,-2-2 0,2 1 0,-2-1 0,1 1 0,-1-1 0,0 0 0,0 0 0,1 0 0,-1-1 0,1 1 0,-1 0 0,0 0 0,1 1 0,1 0 0,-1 0 0,1 1 0,-2-2 0,2 2 0,-2-2 0,2 2 0,-2-2 0,2 1 0,-2 0 0,1-1 0,0 1 0,-1-1 0,1 1 0,-1-1 0,1 1 0,0-1 0,1 2 0,-2-2 0,2 1 0,-2-1 0,2 1 0,-2-1 0,2 1 0,-2-1 0,2 2 0,-1-3 0,1 3 0,-1-2 0,1 1 0,-1-1 0,1 1 0,-1-1 0,1 2 0,0-2 0,-1 2 0,1-2 0,0 1 0,-1-1 0,1 2 0,-1-2 0,1 2 0,1-1 0,-2 0 0,1 1 0,-1-1 0,1 1 0,1-1 0,-1 1 0,0-1 0,0 0 0,0 0 0,1 0 0,-1 1 0,0 0 0,-1-1 0,1 1 0,0-1 0,0 1 0,-1-1 0,1 1 0,-1-1 0,0 0 0,1 1 0,0-1 0,0 0 0,0 0 0,0 0 0,0 0 0,0-1 0,1 1 0,-1 0 0,0 0 0,-1 0 0,1 1 0,-2-2 0,2 1 0,-1 0 0,1 0 0,-2-1 0,2 2 0,-1-2 0,1 1 0,0 0 0,-1-2 0,1 3 0,0-2 0,1 2 0,-1-2 0,0 2 0,0-2 0,1 1 0,-1 0 0,-1 0 0,1 1 0,-1-1 0,2 1 0,-1-1 0,0 1 0,0-1 0,-1 0 0,1 1 0,-2-2 0,1 1 0,0-1 0,-1 1 0,2 0 0,-1-1 0,0 1 0,-1-1 0,0 0 0,0 0 0,0 0 0,0-1 0,1 2 0,-1-1 0,2 1 0,-1-1 0,1 1 0,-1-1 0,1 1 0,-2 0 0,1-1 0,-1 0 0,1 1 0,-1-1 0,1 1 0,-1-1 0,0 0 0,0 0 0,0 0 0,0-1 0,0 1 0,0 0 0,0 0 0,0 0 0,0 0 0,0 0 0,0 0 0,0 0 0,0 0 0,0 0 0,0-1 0,0 1 0,0 0 0,0 0 0,0 0 0,0 0 0,0 0 0,0 0 0,0 0 0,0 1 0,2 3 0,-1 0 0,2 1 0,-2 0 0,2-1 0,-1 1 0,0 0 0,0 1 0,0-1 0,-1 0 0,1 0 0,0-1 0,-1 1 0,0-1 0,-1 0 0,1 0 0,-1 1 0,0-1 0,1 0 0,-1 1 0,1-1 0,-1 0 0,0 0 0,0 0 0,0 0 0,0 0 0,0 1 0,0-1 0,0 0 0,0 0 0,0 0 0,0 0 0,0 0 0,0 0 0,0 1 0,0-1 0,0 0 0,0 0 0,-1 0 0,1 1 0,-2-1 0,2 0 0,-2 0 0,2 0 0,-1 1 0,0-2 0,0 1 0,0-1 0,0 1 0,1 0 0,-2 1 0,2-1 0,-2 0 0,2 0 0,-2 0 0,2 0 0,-1 0 0,0 0 0,0 0 0,0-1 0,0 1 0,1 0 0,-2-1 0,2 1 0,-1-1 0,1 2 0,-1-2 0,1 1 0,-2-1 0,1 1 0,0-1 0,0 1 0,-1-1 0,1 1 0,0-1 0,-1 0 0,1 1 0,-1-2 0,2 2 0,-1 0 0,1 0 0,-1-1 0,1 1 0,-2-2 0,2 2 0,-2-1 0,2 2 0,-1-1 0,0-1 0,0 1 0,0-1 0,0 2 0,1-1 0,-1 0 0,0-1 0,1 1 0,-1-1 0,0 1 0,1 0 0,-1-1 0,1 1 0,-1 0 0,0 0 0,0 1 0,0-1 0,0 0 0,0 0 0,0 0 0,0 1 0,1-1 0,-2 0 0,1 0 0,-1 1 0,2-1 0,-1 0 0,0-1 0,1 1 0,-1-1 0,1 2 0,-1-1 0,1 0 0,-1 0 0,0 0 0,0 0 0,0 1 0,0-1 0,-1-1 0,2 1 0,-1-1 0,0 0 0,1 2 0,-2-2 0,2 1 0,-2-1 0,1 1 0,0-1 0,0 0 0,1 1 0,-2 0 0,2 0 0,-1 0 0,0 0 0,1 0 0,-2 0 0,2 0 0,-2 0 0,1-1 0,-1 1 0,2 0 0,-2 0 0,2 0 0,-2-1 0,2 1 0,-2-2 0,1 1 0,-1 0 0,1 0 0,-1 0 0,0-1 0,0 0 0,0 0 0,0 0 0,0-1 0,1-1 0,-1 0 0,2 0 0,-2 1 0,2-1 0,-2 2 0,1-2 0,-1 0 0,2 0 0,-2 0 0,2 0 0,-1 0 0,1 0 0,0 0 0,-1 0 0,0 1 0,-1 1 0,0 0 0,-1 0 0,1 0 0,0 0 0,0 0 0,0 0 0,-1 0 0,1 0 0,0 0 0,0 0 0,0 0 0,0 0 0,0 0 0,-1 0 0,2 1 0,0 1 0,0 0 0,1 0 0,-1 0 0,0-1 0,1 1 0,-2-2 0,2 2 0,-2-1 0,1 1 0,-1-2 0,2 2 0,-2-1 0,1 1 0,-1 0 0,1 0 0,-1-2 0,0 1 0,0 0 0,0-1 0,0 1 0,-1-1 0,2 1 0,-1-1 0,2 2 0,-2-2 0,1 1 0,-2 0 0,1 0 0,0 0 0,1 0 0,-1-1 0,1 2 0,-2-2 0,2 2 0,-1-2 0,1 2 0,-1-1 0,0 2 0,-1-2 0,2 1 0,-1-2 0,2 2 0,-2-2 0,2 2 0,-2-1 0,1 1 0,-1-2 0,2 2 0,-2-2 0,1 2 0,-1-1 0,-1 0 0,2 1 0,-1-1 0,1 0 0,-1 0 0,1 1 0,-1-2 0,1 2 0,-2-2 0,2 2 0,-1-2 0,1 1 0,-1 0 0,0-1 0,0 2 0,-1-1 0,1 0 0,1 0 0,-1-1 0,1 1 0,-1 0 0,-1-1 0,1 2 0,0-2 0,0 1 0,1 0 0,-1-1 0,1 1 0,0 0 0,-1-1 0,1 2 0,-1-1 0,2 1 0,0 1 0,0-1 0,0-1 0,0 0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7T00:50:14.289"/>
    </inkml:context>
    <inkml:brush xml:id="br0">
      <inkml:brushProperty name="width" value="0.025" units="cm"/>
      <inkml:brushProperty name="height" value="0.025" units="cm"/>
    </inkml:brush>
  </inkml:definitions>
  <inkml:trace contextRef="#ctx0" brushRef="#br0">21 49 24575,'3'0'0,"0"0"0,-1 0 0,0 0 0,0 0 0,1 0 0,-1 0 0,0 0 0,0 0 0,1 0 0,-1 0 0,0 0 0,0 0 0,1 0 0,-1 0 0,0 0 0,0 0 0,1 0 0,-1 0 0,0 0 0,0 0 0,1 0 0,-1 0 0,0 0 0,0 0 0,0 0 0,1 0 0,-1 0 0,0 0 0,0 0 0,0 0 0,0 0 0,0 0 0,0 1 0,0-1 0,-2 2 0,2-1 0,-2 2 0,2-1 0,-2 0 0,2 0 0,-1 0 0,2 0 0,-2 1 0,1-1 0,-2 0 0,2-1 0,-2-1 0,1-1 0,0-1 0,0 1 0,0-1 0,1 2 0,0-2 0,-1 2 0,1-1 0,-1 0 0,0 0 0,1 0 0,-1-1 0,2 0 0,-1 1 0,-1-1 0,1 2 0,-2-2 0,2 0 0,-2 0 0,2 1 0,-1 0 0,1 0 0,0 1 0,-2-2 0,2 1 0,-2-1 0,1 0 0,0 0 0,-1-1 0,1 1 0,-1 0 0,0 0 0,0 0 0,1 1 0,-1-1 0,1 1 0,-1-2 0,0 1 0,0 0 0,0 0 0,0 0 0,0 0 0,0 0 0,1 1 0,-1-1 0,1 1 0,-1-1 0,0 1 0,0 4 0,1 1 0,0 0 0,0 0 0,-1-2 0,0 0 0,1 1 0,-1-1 0,1 0 0,-1 0 0,0 1 0,0-1 0,0 0 0,0 0 0,0 1 0,0-1 0,0 0 0,0 1 0,0-1 0,0 0 0,0 0 0,0 0 0,0 1 0,0-1 0,0 0 0,-1-1 0,0 0 0,-1-1 0,0 0 0,0 0 0,-1 0 0,2 1 0,-1-1 0,1 1 0,-1-1 0,0 0 0,0 1 0,1-1 0,-1 1 0,0-1 0,0 1 0,0 0 0,0 0 0,1 0 0,-1-1 0,0 1 0,1 0 0,-1-1 0,1 1 0,0 0 0,-1-1 0,1 1 0,-2-1 0,1 1 0,0-1 0,0 1 0,0-1 0,0 1 0,0 0 0,1 0 0,-1 0 0,0-1 0,0 1 0,0-1 0,-1 0 0,1 0 0,0 0 0,0 0 0,0 0 0,0 0 0,0 0 0,0 0 0,0 0 0,-1 0 0,1 0 0,0 0 0,0-1 0,0 0 0,0-1 0,0 0 0,1 1 0,-1 0 0,1 0 0,-1 0 0,0 1 0,2-2 0,-2 2 0,1-2 0,-1 2 0,1-2 0,-1 1 0,1-1 0,-1 0 0,0 1 0,1-1 0,-1 0 0,1 0 0,-1 1 0,2-1 0,-2 1 0,1-1 0,0 1 0,1-1 0,-1 1 0,1-1 0,-1 1 0,0-1 0,1 1 0,-1-1 0,1 0 0,-1 1 0,1-1 0,-1 1 0,-2 0 0,0 0 0,-5 0 0,5 1 0,0-2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7T00:50:14.290"/>
    </inkml:context>
    <inkml:brush xml:id="br0">
      <inkml:brushProperty name="width" value="0.025" units="cm"/>
      <inkml:brushProperty name="height" value="0.025" units="cm"/>
    </inkml:brush>
  </inkml:definitions>
  <inkml:trace contextRef="#ctx0" brushRef="#br0">19 143 24575,'1'-2'0,"0"-1"0,-1 0 0,0 0 0,1-1 0,1 1 0,0 0 0,0 1 0,0-1 0,0 1 0,-2 0 0,1 0 0,0-1 0,-1 1 0,1 0 0,0-2 0,0 2 0,0-2 0,0 2 0,-1 0 0,1-1 0,-1 1 0,0 0 0,1 0 0,-1-1 0,1 1 0,-1 0 0,1-1 0,0 1 0,0 0 0,-1 0 0,1 0 0,-1 0 0,1 1 0,-1-1 0,0 0 0,0-1 0,0 1 0,1 0 0,-1 0 0,1-2 0,-1 2 0,0-2 0,0 1 0,0 0 0,1 0 0,-1 0 0,1 1 0,-1 0 0,0 0 0,0-1 0,1 2 0,0-1 0,0 1 0,-1-1 0,0-1 0,0 1 0,1 0 0,0 1 0,1 0 0,0 2 0,-1 0 0,0 2 0,-1 0 0,0 2 0,0-3 0,0 3 0,0-2 0,0 0 0,0-1 0,0 2 0,0-1 0,0 0 0,0-1 0,0 1 0,0-1 0,0 0 0,0 0 0,0 1 0,0-1 0,0 0 0,0 1 0,0-1 0,0 0 0,0 0 0,0 1 0,0-1 0,-1 0 0,0 0 0,-1-1 0,1 1 0,-2-1 0,2 1 0,-1-2 0,0 1 0,0-1 0,-1 1 0,1-1 0,0 1 0,0-1 0,0 0 0,0 0 0,-1 0 0,1 0 0,0 0 0,-1 0 0,1 0 0,0 0 0,0 0 0,-1 0 0,1 0 0,0 0 0,0 0 0,0 0 0,-1 0 0,1-1 0,1 0 0,1-1 0,0 0 0,0 0 0,0-1 0,0 1 0,0 0 0,0 0 0,0-1 0,0 1 0,0 0 0,0 0 0,0 1 0,1-1 0,0 1 0,0-1 0,0 1 0,1 1 0,0 0 0,0 0 0,0 0 0,0 0 0,0 0 0,0 1 0,-1 1 0,1 0 0,-1 0 0,1 0 0,-2 0 0,1-1 0,-1-3 0,0-1 0,0-1 0,0 2 0,1 0 0,-1 0 0,1-1 0,0 2 0,-1-1 0,2 2 0,-1-2 0,1 1 0,-2-1 0,2 1 0,-1-1 0,0 1 0,1-1 0,-2 0 0,2 2 0,-1-2 0,0 2 0,1-1 0,0 1 0,-1 0 0,0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3T21:06:06.300"/>
    </inkml:context>
    <inkml:brush xml:id="br0">
      <inkml:brushProperty name="width" value="0.05" units="cm"/>
      <inkml:brushProperty name="height" value="0.05" units="cm"/>
    </inkml:brush>
  </inkml:definitions>
  <inkml:trace contextRef="#ctx0" brushRef="#br0">143 41 24575,'-7'0'0,"-1"0"0,2 0 0,-1 0 0,2 0 0,0 0 0,1 0 0,1 0 0,-2 0 0,1 0 0,-1 0 0,0 0 0,0 0 0,0 0 0,0 0 0,1 0 0,-1 0 0,3 0 0,-1 0 0,1-2 0,1 0 0,1-1 0,0 1 0,0-1 0,0 0 0,0 0 0,1 1 0,3-1 0,4-1 0,2 1 0,4-2 0,-2 4 0,6-1 0,-3 1 0,4 0 0,-5 0 0,0 1 0,-5 0 0,0 0 0,-5 0 0,1 0 0,-2 0 0,-1 0 0,-1 1 0,0 0 0,-1 1 0,0 1 0,0-1 0,-1 0 0,0-1 0,-1 1 0,-1 0 0,1 0 0,-1-1 0,-1 1 0,-1 0 0,0 0 0,-2 1 0,0-1 0,-2 1 0,-2 1 0,-1 0 0,0 0 0,-1 1 0,0-2 0,-2 2 0,2-2 0,1 0 0,1 0 0,3-2 0,0 2 0,3-3 0,1 1 0,1-1 0,1 1 0,-1-1 0,2 0 0,0-1 0,4-1 0,1 1 0,2-1 0,0 2 0,1 0 0,1 0 0,0 0 0,-1 0 0,1 0 0,-2 0 0,0 0 0,-1 0 0,-1 0 0,-1 0 0,0 1 0,-1 0 0,-1 1 0,0-1 0,-1 1 0,0 0 0,0 0 0,-1 1 0,-1-2 0,-2 1 0,-3-1 0,2 2 0,-3-1 0,3 0 0,-3-2 0,1 1 0,0-1 0,-1 1 0,1 0 0,1 0 0,-1-1 0,2 1 0,0-1 0,1 1 0,1-1 0,0 0 0,3 0 0,2-2 0,1 2 0,1-2 0,-1 1 0,-1 1 0,0-1 0,1 1 0,-1-1 0,0 0 0,2 0 0,-2 1 0,3 0 0,-3 0 0,3 0 0,-2 0 0,1 0 0,-1 0 0,1 0 0,-2 0 0,0 0 0,0 0 0,1 0 0,-1 0 0,0 0 0,0 0 0,1 0 0,-1 0 0,0 0 0,1 0 0,-1 0 0,0 0 0,0 0 0,1 0 0,-1 0 0,-1 1 0,0 0 0,-1 2 0,0-1 0,0 0 0,0 0 0,0 1 0,0-1 0,0 0 0,0 0 0,0 0 0,0 0 0,-1 1 0,0-1 0,-1 0 0,0 0 0,0 0 0,2 0 0,-2-2 0,2 2 0,-2-2 0,1 2 0,-1-2 0,0 1 0,-1-1 0,1 1 0,0-1 0,0 1 0,-1-1 0,1 0 0,1-1 0,0 0 0,1-1 0,0 0 0,0-1 0,1 1 0,0 0 0,2 0 0,-1-1 0,-1 1 0,1 0 0,-1 1 0,2-1 0,-1 0 0,0 1 0,0-1 0,1 1 0,-1 0 0,-1-1 0,1 0 0,-1 0 0,2 1 0,-2-1 0,1 2 0,-1-1 0,0 0 0,1 0 0,0-1 0,0 2 0,0-2 0,1 1 0,-1 0 0,0-1 0,0 1 0,1-1 0,-1 2 0,0-2 0,0 2 0,1-1 0,-1 1 0,-1-1 0,1 0 0,0 0 0,0 1 0,0 0 0,0-1 0,0 0 0,1 1 0,-1 0 0,0 0 0,0 0 0,1 0 0,-1 0 0,0 0 0,0 0 0,0 0 0,1 0 0,-1 0 0,0 0 0,0 0 0,1 0 0,-1 0 0,0 0 0,1 0 0,-1 0 0,0 0 0,0 0 0,0 1 0,-2 0 0,0 1 0,0 1 0,0-1 0,0 0 0,0 0 0,0 0 0,0 0 0,0 0 0,0 0 0,0 1 0,0-1 0,1-1 0,0 1 0,1-2 0,-1 1 0,0 0 0,1-1 0,-1 2 0,0-1 0,1 0 0,-1 1 0,1-2 0,-2 2 0,2-1 0,-2 1 0,2-2 0,-1 2 0,1-1 0,0 1 0,-2-1 0,2 0 0,-2 1 0,2-2 0,-2 2 0,2-2 0,-2 2 0,2-2 0,-2 2 0,2-2 0,-1 2 0,0-2 0,0 2 0,0-1 0,0 1 0,-1 0 0,2-2 0,-2 2 0,2-2 0,-2 2 0,1-1 0,0 0 0,-1 1 0,1-1 0,0 0 0,-1 1 0,1-1 0,-1 2 0,1-2 0,0 1 0,0-1 0,0 0 0,-1 1 0,1-1 0,0 0 0,-1 1 0,2-2 0,-2 2 0,2-1 0,-2 1 0,2-2 0,-2 2 0,2-2 0,-2 2 0,2-2 0,-2 2 0,2-1 0,-1 1 0,1-2 0,-1 2 0,1-2 0,0 1 0,-1 0 0,1-1 0,-1 1 0,0 0 0,1-1 0,-1 1 0,1 0 0,-1 0 0,1 0 0,0 0 0,-1 1 0,1-2 0,-1 2 0,1-2 0,0 2 0,0-2 0,-1 1 0,0 0 0,1-1 0,-1 2 0,1 0 0,1-1 0,-2 1 0,1-2 0,-1 2 0,1-2 0,-1 2 0,1-2 0,-1 2 0,2-1 0,-2 1 0,1-2 0,-2 2 0,2-2 0,-1 2 0,1-2 0,-1 2 0,1-2 0,-1 2 0,1-2 0,0 2 0,-1-1 0,1 1 0,0-2 0,-1 2 0,1-2 0,-2 2 0,2-2 0,-2 2 0,1-1 0,-1 1 0,-1 0 0,0-2 0,-1 0 0,0 0 0,-1 0 0,1 0 0,0 0 0,0 0 0,0 0 0,-1 0 0,1 0 0,1-1 0,-1 1 0,1-1 0,-2 0 0,1 1 0,0-2 0,0 2 0,0-2 0,-1 1 0,1 0 0,1 0 0,-1 1 0,1-1 0,-2 0 0,1 1 0,0-1 0,1 0 0,-1 1 0,0-2 0,0 1 0,1-1 0,-1 1 0,1-1 0,0 0 0,-1 1 0,2-1 0,-1 1 0,0-1 0,0 1 0,0-1 0,0 1 0,1-1 0,-1 1 0,0 0 0,1-1 0,-2 1 0,2-2 0,-2 1 0,1 0 0,-1 1 0,2-1 0,-2 1 0,1-1 0,0-1 0,-1 2 0,2-1 0,-2 2 0,1-2 0,-1 2 0,2-2 0,-2 0 0,1 0 0,0 0 0,-1 1 0,1-1 0,-1 2 0,2-2 0,-2 1 0,2-1 0,-2 2 0,2-2 0,-2 2 0,2-2 0,-2 1 0,0-1 0,0 1 0,0-1 0,0 0 0,1 0 0,-1 1 0,1-1 0,-1 1 0,2-1 0,-2 2 0,2-2 0,-2 2 0,2-2 0,-3 0 0,2 0 0,-1 0 0,1 0 0,-1 0 0,1 0 0,-2 0 0,2 1 0,-1-1 0,1 1 0,-1-1 0,0 0 0,0 0 0,2 0 0,-2-1 0,1 2 0,-1-1 0,0 1 0,1-1 0,-1-1 0,0 1 0,-1 0 0,1 0 0,1-1 0,-1 1 0,1 0 0,-2 0 0,1-1 0,1 1 0,-1 0 0,1-1 0,-2 2 0,2-1 0,-1 1 0,2-1 0,-2-1 0,0 2 0,1-1 0,-1 2 0,2-2 0,-1 1 0,0-1 0,0 1 0,0 0 0,0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3T21:06:14.471"/>
    </inkml:context>
    <inkml:brush xml:id="br0">
      <inkml:brushProperty name="width" value="0.05" units="cm"/>
      <inkml:brushProperty name="height" value="0.05" units="cm"/>
    </inkml:brush>
  </inkml:definitions>
  <inkml:trace contextRef="#ctx0" brushRef="#br0">86 168 24575,'-4'3'0,"0"-2"0,3 1 0,0-1 0,0 0 0,-1 1 0,0-2 0,1 2 0,-1-2 0,1 1 0,-2 0 0,1 0 0,0 1 0,-2-2 0,2 2 0,-2-2 0,2 1 0,0-1 0,1 1 0,-1-1 0,1 2 0,0-1 0,1 2 0,-1-2 0,1 1 0,-1-1 0,1 1 0,0 0 0,0 0 0,0 0 0,0 0 0,-1 0 0,1 1 0,-1-1 0,0-1 0,1 1 0,-1-1 0,0 0 0,0 1 0,0-1 0,0 1 0,1-1 0,-1 1 0,0-1 0,1 1 0,-1-1 0,0 1 0,1 0 0,-2 0 0,2 0 0,-1 0 0,1 0 0,0 1 0,-1-2 0,1 1 0,-1-1 0,1 1 0,0 0 0,0 0 0,0 0 0,0 0 0,0 0 0,0 1 0,0-1 0,1-6 0,0 3 0,0-6 0,0 5 0,0 0 0,-1-2 0,1 2 0,0-2 0,0 2 0,0 0 0,-1 0 0,1-1 0,-1 1 0,1 0 0,-1-1 0,0 1 0,1 0 0,-1 0 0,1-1 0,0 1 0,0-1 0,0 0 0,0-1 0,-1 2 0,1 0 0,0 0 0,-1-1 0,1 1 0,0 0 0,0 0 0,1-1 0,-2 0 0,2 0 0,-2 0 0,1 1 0,0 0 0,-1 0 0,1 1 0,0 0 0,-1-1 0,1 0 0,-1 0 0,1 0 0,0 0 0,0-1 0,0 1 0,-1 0 0,1 0 0,0-1 0,-1 1 0,2 0 0,-2 0 0,1-1 0,0 1 0,0-1 0,0 0 0,0 0 0,-1 0 0,1 0 0,0 0 0,-1 0 0,1 0 0,-1 1 0,1 0 0,0 0 0,0-1 0,-1 1 0,1 1 0,-1-1 0,1 1 0,-1-2 0,1 1 0,-1 0 0,1 0 0,-1-1 0,0 1 0,0 0 0,0 0 0,0 0 0,0 0 0,0-1 0,0 1 0,0 0 0,0 0 0,0 0 0,0 0 0,-1 1 0,1-1 0,-2 2 0,2-2 0,-2 0 0,1 0 0,0 1 0,0-1 0,0 1 0,1-1 0,-1 0 0,1 0 0,-1 1 0,0 0 0,1-1 0,-1 1 0,0-1 0,1-1 0,-1 1 0,0 0 0,0 0 0,-1 0 0,2-1 0,-1 1 0,0 0 0,1 0 0,-1 0 0,1 0 0,-1 0 0,1 0 0,-1 1 0,1-1 0,-1 0 0,1 0 0,-1 0 0,4 4 0,-2-1 0,2 4 0,-1-4 0,-2 1 0,2-1 0,-1 2 0,1-1 0,-1 0 0,-1 0 0,1 0 0,-1 0 0,1 0 0,-1 0 0,0 1 0,0-1 0,0 0 0,0 0 0,0 0 0,0 0 0,0 1 0,0-1 0,0 0 0,0 0 0,0 0 0,0 0 0,0 1 0,0-1 0,0 0 0,0 0 0,0 0 0,0 0 0,0 0 0,0 1 0,1-2 0,-1 1 0,2-2 0,-2 2 0,1-1 0,0 0 0,0 1 0,1-2 0,-2 3 0,2-2 0,-2 1 0,2-1 0,-2 1 0,2-1 0,-1 1 0,1 1 0,0-1 0,0 0 0,-2 0 0,2 0 0,-1 1 0,0-1 0,1 0 0,-2 0 0,1 0 0,-1 1 0,1-1 0,0 0 0,0 0 0,-1 0 0,0 1 0,0-1 0,0 0 0,0 0 0,0 0 0,0 1 0,0-1 0,0 0 0,0 0 0,0 0 0,0 1 0,0-1 0,0 0 0,0 0 0,0 1 0,0-1 0,0 0 0,0 0 0,0 1 0,0-1 0,0 0 0,0 0 0,0 0 0,0 1 0,0-1 0,0 0 0,0 0 0,0 1 0,0-1 0,-2-1 0,2 1 0,-1-1 0,1 2 0,-1-2 0,1 1 0,-1-1 0,0 1 0,1 1 0,-1-1 0,1 0 0,-1-1 0,1 1 0,-1 0 0,0 0 0,0 0 0,-1 0 0,2 0 0,-2 0 0,2 0 0,-2-1 0,2 1 0,-2-1 0,1 1 0,-1-2 0,1 2 0,-1-1 0,0 1 0,-1-2 0,1 1 0,0 0 0,0-1 0,0 1 0,-1-1 0,1 0 0,0 1 0,0 0 0,-1 0 0,1-1 0,0 0 0,0 0 0,-1 1 0,1-1 0,0 1 0,0-1 0,0 0 0,0 1 0,-1-1 0,1 2 0,0-2 0,1 2 0,-1-2 0,2 2 0,-2-2 0,2 2 0,-1 0 0,0-1 0,1 1 0,-2-1 0,1 0 0,-1 1 0,0-2 0,2 2 0,-2-2 0,1 1 0,0 0 0,-1 0 0,2-3 0,-1-1 0,1-2 0,0 3 0,0 1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3T21:06:17.480"/>
    </inkml:context>
    <inkml:brush xml:id="br0">
      <inkml:brushProperty name="width" value="0.05" units="cm"/>
      <inkml:brushProperty name="height" value="0.05" units="cm"/>
    </inkml:brush>
  </inkml:definitions>
  <inkml:trace contextRef="#ctx0" brushRef="#br0">53 43 24575,'0'-6'0,"0"-1"0,-2 4 0,2 0 0,-1-1 0,1 2 0,0-2 0,0 2 0,-1 0 0,1 0 0,-1-1 0,1 1 0,0 0 0,-1 2 0,-1 2 0,-1-1 0,1 3 0,0-4 0,1 2 0,-1-1 0,0 0 0,1 0 0,-1-1 0,0 1 0,0 0 0,0-1 0,0 1 0,0-1 0,1 1 0,-1-1 0,0 1 0,0 0 0,0-1 0,1 2 0,-1-1 0,1 0 0,0 1 0,0 0 0,0-1 0,1 1 0,-2-2 0,1 2 0,1-1 0,0 1 0,0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3T21:06:33.250"/>
    </inkml:context>
    <inkml:brush xml:id="br0">
      <inkml:brushProperty name="width" value="0.025" units="cm"/>
      <inkml:brushProperty name="height" value="0.025" units="cm"/>
    </inkml:brush>
  </inkml:definitions>
  <inkml:trace contextRef="#ctx0" brushRef="#br0">195 272 24575,'-7'0'0,"1"0"0,-2 0 0,0 0 0,2 0 0,-2 0 0,1 0 0,2 1 0,-1 0 0,1 2 0,0-2 0,0 1 0,-1 0 0,1-1 0,0 1 0,0-1 0,0 1 0,0-2 0,2 2 0,-2-1 0,2 1 0,0-2 0,0 1 0,1 0 0,0-1 0,0 2 0,-1-2 0,1 1 0,0 0 0,-1 0 0,2 1 0,-1-2 0,1 1 0,0 0 0,-1-1 0,1 2 0,-1-2 0,2 2 0,-2-1 0,1 2 0,-1-1 0,0 0 0,0 0 0,0 0 0,0-1 0,2 1 0,-1-1 0,1 2 0,0-1 0,0 0 0,-1-1 0,1 1 0,-1-1 0,1 2 0,0-1 0,0 0 0,0 0 0,-1 1 0,1-1 0,-1 0 0,1 0 0,0 1 0,0-1 0,-1 0 0,0 1 0,0-1 0,0 0 0,1 0 0,-1 1 0,1-1 0,-1 0 0,1 0 0,-1 1 0,0-1 0,1 0 0,-2 0 0,1 0 0,0 1 0,1-1 0,-1 0 0,1 0 0,-1 0 0,1 0 0,0 0 0,-1-1 0,0 0 0,-1-1 0,0 0 0,0 0 0,1-1 0,-1 0 0,1-1 0,0-2 0,1 2 0,0-2 0,0 2 0,0 0 0,0-1 0,0 1 0,0 0 0,0 0 0,0-1 0,0 1 0,0 0 0,0 0 0,0 0 0,0-1 0,1 2 0,0-1 0,0 2 0,0-2 0,0 1 0,0 0 0,-1-1 0,1 1 0,-1-2 0,0 1 0,0 0 0,0 0 0,0 0 0,0 0 0,0 0 0,0 0 0,1 0 0,-1 1 0,1-1 0,0 1 0,-1-1 0,2 2 0,-1-2 0,0 1 0,0 0 0,-1-1 0,1 1 0,0-1 0,-1 0 0,2 1 0,-2-1 0,1 0 0,0 0 0,0 0 0,0 1 0,0 0 0,-1-1 0,2 1 0,-2-2 0,1 1 0,0 0 0,-1-2 0,2 2 0,0-2 0,-1 2 0,1 1 0,-2-1 0,2 1 0,0-1 0,0 0 0,-1 1 0,1 0 0,-1-1 0,2 1 0,-2-1 0,1 2 0,-1-2 0,1 1 0,1-1 0,-1 0 0,-1 0 0,1 2 0,-2-2 0,2 2 0,-1-2 0,1 2 0,-2-2 0,2 1 0,-2-1 0,2 2 0,-1-1 0,1 0 0,0 1 0,-2-2 0,1 1 0,0 0 0,-1-1 0,2 1 0,-2 0 0,1-1 0,0 1 0,0-1 0,1 2 0,-1-2 0,1 1 0,0-1 0,0 0 0,1 0 0,-1 1 0,0-1 0,0 1 0,0-1 0,1 1 0,-1-1 0,0 1 0,-1 0 0,1 1 0,-1-2 0,1 2 0,-1-1 0,0 0 0,1 1 0,-1-1 0,1 0 0,0 0 0,-1 0 0,1 1 0,-1-1 0,1 1 0,-1-1 0,1 1 0,0 0 0,1 0 0,-1 0 0,0 0 0,-1-1 0,1 1 0,-1-1 0,1 0 0,0 1 0,1-1 0,-1 0 0,0 1 0,0-1 0,1 1 0,-2-1 0,1 0 0,-1 0 0,1 0 0,1 1 0,-1-1 0,0 1 0,0 0 0,1 0 0,-1 0 0,0 0 0,0 0 0,1 0 0,-1-1 0,0 1 0,0-1 0,0 1 0,1 0 0,-1 0 0,0 0 0,0 0 0,0 0 0,0 0 0,0 0 0,0 0 0,1 0 0,-1 0 0,0 0 0,0 0 0,0 0 0,1 0 0,-1 0 0,0 0 0,0 0 0,0 0 0,0 0 0,1 0 0,-1 0 0,0 0 0,0 0 0,0 0 0,0 0 0,0 0 0,1 0 0,-1-1 0,0 1 0,-1-2 0,1 2 0,-1-1 0,0 0 0,1 0 0,-1 1 0,2-1 0,-1 0 0,0-1 0,0 2 0,0-1 0,1 1 0,-1 0 0,-1-1 0,1 1 0,-2-2 0,2 2 0,-2-2 0,1 1 0,-1-1 0,0 0 0,0-1 0,1 2 0,-1-1 0,1 1 0,-1-1 0,0 0 0,1 0 0,0-1 0,1 1 0,-2 0 0,1 0 0,0 1 0,-1-1 0,2 1 0,-2-1 0,2-1 0,-2 1 0,2 0 0,-1 0 0,-1 0 0,1 0 0,0 0 0,1 0 0,-2 1 0,2-1 0,-1 0 0,0 0 0,1 0 0,-2-1 0,2 2 0,-1-1 0,1 1 0,-2-1 0,2 0 0,-1 0 0,0 1 0,1 0 0,-1-1 0,1 2 0,-1-2 0,0 0 0,1 1 0,-2-1 0,2 2 0,-1-2 0,1 2 0,-1-1 0,0 0 0,1 1 0,-2-2 0,2 2 0,-1-2 0,0 1 0,1-1 0,-1 1 0,0 0 0,0-1 0,1 2 0,-1-2 0,1 2 0,0-2 0,1 2 0,-2-2 0,1 2 0,-1-1 0,0 0 0,1 0 0,0-1 0,0 2 0,0-2 0,0 2 0,0-1 0,1 1 0,-2-1 0,1 1 0,-1-1 0,1 1 0,-1-1 0,1 1 0,-1-2 0,1 2 0,1-1 0,-1 1 0,-1-1 0,1 0 0,-1 0 0,1 0 0,0 1 0,-1-1 0,0 0 0,1 1 0,-1-1 0,2 1 0,-1 0 0,0 0 0,0-1 0,0 1 0,0-1 0,0 1 0,-1 0 0,-3 0 0,0 1 0,-2-1 0,3 2 0,-2-1 0,1 1 0,0 0 0,0 0 0,-1-1 0,2 1 0,-1 1 0,1-1 0,-1 0 0,0 0 0,1 1 0,-1-2 0,0 1 0,0-1 0,0 2 0,1-2 0,0 1 0,-1-1 0,1 0 0,-2 1 0,2 0 0,-1-1 0,2 1 0,-2-1 0,0 1 0,0 1 0,0-1 0,0-1 0,-1 1 0,1-1 0,0 1 0,0 0 0,-1-1 0,1 0 0,1 1 0,-1-2 0,1 1 0,-1 0 0,0 0 0,2 1 0,-2-2 0,1 1 0,0 0 0,-1 0 0,2 1 0,-2 0 0,1-1 0,-1 0 0,2 1 0,-2-2 0,2 2 0,-2-1 0,1 1 0,-1 1 0,0-2 0,2 1 0,-1-1 0,0 0 0,1 1 0,-1 0 0,1 0 0,0 0 0,0 0 0,0 1 0,1-2 0,0 0 0,1-1 0,1 1 0,-1-1 0,0 1 0,2-1 0,-2 1 0,2-1 0,-2 1 0,1 0 0,0 0 0,2 1 0,-3-2 0,2 2 0,-1-1 0,0 1 0,0-2 0,0 2 0,-1-2 0,0 1 0,0-1 0,1 0 0,-1 0 0,0 0 0,1 0 0,-1 0 0,0 0 0,0 1 0,1-1 0,-1 1 0,0-1 0,0 0 0,1 0 0,-1 0 0,0 0 0,0 0 0,1 0 0,-1 0 0,0 0 0,0 0 0,1 0 0,-1 0 0,0 0 0,0 0 0,0 0 0,0-1 0,0 1 0,-2-2 0,1 1 0,0 0 0,-1-1 0,1 1 0,0-1 0,-1-1 0,2 1 0,0 0 0,-1 0 0,1-1 0,-2 1 0,2 0 0,-1 1 0,2-3 0,-1 3 0,0-3 0,2 1 0,-1 0 0,3-2 0,-2 3 0,2-3 0,-1 1 0,2 0 0,-2 0 0,2 1 0,-2 1 0,-2-1 0,2 1 0,-2 1 0,2-2 0,-3 3 0,2-2 0,-2 2 0,0-1 0,0 0 0,1 0 0,-1 0 0,0 1 0,0 0 0,1 0 0,-1 0 0,0 0 0,0 0 0,0 0 0,0 0 0,1 0 0,-1 0 0,0 0 0,2 0 0,-2 0 0,3 0 0,-1 0 0,1 0 0,0 0 0,0 0 0,-1 0 0,-1 0 0,-1 0 0,1 0 0,-1 0 0,0 0 0,0 0 0,1 0 0,-1 0 0,0 0 0,0 0 0,0 0 0,1 0 0,-1 0 0,0 0 0,0 0 0,0 0 0,0 0 0,1 0 0,-1 0 0,-1-1 0,0-1 0,-1-1 0,0 1 0,0 0 0,-1 0 0,1 0 0,-2-1 0,2 1 0,-2 1 0,1-1 0,0 2 0,0-2 0,0 1 0,0-1 0,1 0 0,-2-1 0,2 1 0,-2 1 0,2-1 0,-2 1 0,2-1 0,-1 0 0,0 1 0,1-1 0,-1 0 0,1 0 0,-1 1 0,0-1 0,0 1 0,0 0 0,1-1 0,-1 1 0,1-2 0,0 1 0,0 0 0,-1 0 0,1 0 0,-1 0 0,0-1 0,1 1 0,-1 0 0,1 0 0,-1 0 0,1-1 0,-1 1 0,1 0 0,0 0 0,-1 1 0,1 1 0,-1 1 0,1 1 0,0 1 0,0-1 0,-1 0 0,0 0 0,1 0 0,0 1 0,-1-1 0,0 0 0,0 0 0,1 1 0,0-1 0,0 0 0,-1-1 0,1 1 0,-1-1 0,1 2 0,0-1 0,0 0 0,0 0 0,0 0 0,0 0 0,0 0 0,0 0 0,0 1 0,0-1 0,0 0 0,0 0 0,0 0 0,0 1 0,0-1 0,0 0 0,0 0 0,0 0 0,0 0 0,0 1 0,0-1 0,0 0 0,0 0 0,0 0 0,0 0 0,0 0 0,0 0 0,0 1 0,0-1 0,0 0 0,0 0 0,0 0 0,0 1 0,0-1 0,1-1 0,-1 1 0,2-2 0,-2 2 0,1-1 0,0 0 0,0 1 0,1-1 0,-2 1 0,1-1 0,0 0 0,-1 1 0,2-1 0,-2 1 0,2 0 0,-1 1 0,1-1 0,0 0 0,-2 0 0,2 1 0,-2-1 0,1 0 0,0-1 0,-1 1 0,1-1 0,-1 1 0,0 0 0,0 0 0,0-2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3T21:06:37.137"/>
    </inkml:context>
    <inkml:brush xml:id="br0">
      <inkml:brushProperty name="width" value="0.025" units="cm"/>
      <inkml:brushProperty name="height" value="0.025" units="cm"/>
    </inkml:brush>
  </inkml:definitions>
  <inkml:trace contextRef="#ctx0" brushRef="#br0">143 35 24575,'3'1'0,"0"0"0,1 2 0,-1-1 0,1 1 0,-1-1 0,0-1 0,0 1 0,-1-2 0,0 1 0,-1 0 0,1 0 0,-2 1 0,2-2 0,0 1 0,0-1 0,0 0 0,0 0 0,-1 1 0,2-1 0,-2 1 0,1 0 0,0-1 0,0 1 0,0-1 0,1 0 0,-1 1 0,0 0 0,0 0 0,0-1 0,1 0 0,-1 0 0,0 0 0,0 0 0,0 0 0,1 1 0,-2 1 0,0-1 0,-2 0 0,0 0 0,-2-1 0,1 0 0,-1 0 0,0 0 0,-1 0 0,1 0 0,-1 0 0,-1 0 0,-1 0 0,-1 0 0,0 0 0,-1 0 0,3 0 0,-3 0 0,2 0 0,1 0 0,0 0 0,2 0 0,-1 0 0,-1 0 0,2 0 0,-1 0 0,1 0 0,0 0 0,0 0 0,1 0 0,-1 0 0,-1 0 0,0 0 0,1 0 0,1 0 0,-2 0 0,2 0 0,-3 0 0,2 0 0,-1 0 0,1 0 0,-1 0 0,2 0 0,0 0 0,0 0 0,-1 0 0,1 1 0,-1-1 0,0 2 0,-1-2 0,2 2 0,-1-1 0,1 1 0,-1-2 0,2 2 0,-2-2 0,1 2 0,0-2 0,1 2 0,-1-1 0,0 1 0,0-2 0,0 2 0,-1-2 0,1 2 0,0-1 0,0 0 0,-1 0 0,1-1 0,0 1 0,0-1 0,1-1 0,0 0 0,1-1 0,0-1 0,0 1 0,0 0 0,0 0 0,0 0 0,0 0 0,1 0 0,0-1 0,0 1 0,1 1 0,-2-1 0,1 1 0,0-1 0,-1-1 0,2 1 0,-1 0 0,1 0 0,-2 0 0,2 1 0,-2-1 0,2 1 0,-2 0 0,2 0 0,-1 0 0,1 0 0,0 1 0,-1-2 0,1 2 0,-1-2 0,1 2 0,-2-2 0,2 2 0,-1-2 0,1 1 0,0-1 0,-1 2 0,0-2 0,1 2 0,-1-2 0,1 2 0,0-2 0,0 1 0,-1 0 0,1 0 0,0 0 0,1 0 0,-1 0 0,0 0 0,0 1 0,1-1 0,-1 0 0,0 0 0,0 0 0,1 1 0,-1-1 0,0 1 0,0-1 0,0 1 0,1 0 0,-2-1 0,1 1 0,-1-1 0,1 1 0,-1-1 0,1 0 0,-2-1 0,2 1 0,-2-1 0,2 1 0,-2-1 0,2 2 0,-1-2 0,1 2 0,-1-1 0,0 1 0,0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3T21:06:44.776"/>
    </inkml:context>
    <inkml:brush xml:id="br0">
      <inkml:brushProperty name="width" value="0.025" units="cm"/>
      <inkml:brushProperty name="height" value="0.025" units="cm"/>
    </inkml:brush>
  </inkml:definitions>
  <inkml:trace contextRef="#ctx0" brushRef="#br0">58 31 24575,'3'3'0,"-1"0"0,0-1 0,3 3 0,-1-1 0,2 1 0,-2 0 0,-1-3 0,1 2 0,-2-2 0,2 1 0,-2-1 0,0 0 0,1 0 0,-1-1 0,0-1 0,0 0 0,0 0 0,-1-1 0,1 0 0,-2-1 0,2 2 0,0-1 0,-1 0 0,1 1 0,-1-1 0,0 0 0,1 1 0,0-2 0,-1 0 0,1 1 0,-1-1 0,-1 2 0,-1 0 0,-3 2 0,1 0 0,-1 0 0,1 0 0,0 0 0,0-2 0,0 2 0,1-1 0,0 0 0,0 0 0,-2-1 0,2 0 0,-2 0 0,2 1 0,-2 0 0,2 0 0,-2-1 0,2 0 0,0 0 0,-1 0 0,0 0 0,0 0 0,0 0 0,1 0 0,-1 0 0,1 0 0,0 0 0,0 0 0,-1 0 0,1 0 0,-2 0 0,2 0 0,-2 0 0,2 0 0,-1 0 0,0 0 0,0 0 0,0 0 0,1 1 0,0-1 0,0 1 0,-1-1 0,1 0 0,0 0 0,0 0 0,-1 0 0,1 0 0,2 0 0,2 0 0,1 0 0,1 0 0,-2 0 0,-1-1 0,1 1 0,0-1 0,0 0 0,0 0 0,0 0 0,1 0 0,-1 1 0,0-1 0,0 1 0,1 0 0,-1 0 0,0-1 0,0 1 0,1-1 0,-1 1 0,0 0 0,1 0 0,-1 0 0,0 0 0,0 0 0,1 0 0,-1 0 0,0 0 0,0 0 0,1 0 0,-1 0 0,0 0 0,0 0 0,0 0 0,0 0 0,0 0 0,1 0 0,-1 0 0,0 0 0,0 0 0,0 0 0,0 0 0,0 0 0,1 0 0,-1 0 0,0-1 0,0 1 0,0-1 0,0 0 0,0 0 0,-1-1 0,1 2 0,0-1 0,0 0 0,0 1 0,-1-2 0,0 1 0,0-1 0,0 1 0,-1-1 0,1 0 0,0 1 0,-1-1 0,1 1 0,0-1 0,0 0 0,1 0 0,-2 0 0,1 1 0,0 0 0,-1-1 0,2 1 0,-2-1 0,2-1 0,-2 1 0,2 0 0,-1 0 0,1 0 0,-2 0 0,2 0 0,-2 0 0,2 1 0,-2 1 0,1 0 0,-1 2 0,0 0 0,0 0 0,0 1 0,0-1 0,0 0 0,0 0 0,0 0 0,-1 0 0,1 0 0,-1 1 0,1-1 0,-1 0 0,1 0 0,-1 0 0,1 0 0,0 0 0,-1 0 0,1-1 0,-2 0 0,1 1 0,0-2 0,0 2 0,0-2 0,-1 1 0,0-1 0,1 1 0,-1-1 0,1 1 0,-1-1 0,0 0 0,-1 0 0,1 0 0,0 0 0,1 1 0,-1-1 0,0 2 0,0-2 0,0 0 0,0 1 0,-2-1 0,2 1 0,-3-1 0,2 1 0,0-1 0,1 1 0,-2-1 0,1 0 0,0 0 0,2 1 0,-1-1 0,0 1 0,0-1 0,0 0 0,0 0 0,0 0 0,0 1 0,0 0 0,1 0 0,-1-1 0,0 0 0,0 0 0,0 0 0,1 1 0,-1-1 0,0 1 0,0-1 0,0 0 0,0 0 0,0 0 0,-1 1 0,1-1 0,0 1 0,0-1 0,-1 0 0,1 0 0,0 0 0,0 0 0,-1 0 0,1 0 0,0 0 0,1-1 0,0 0 0,1-1 0,-1-2 0,1 2 0,-1-2 0,1 1 0,0-1 0,0 0 0,0-1 0,0 1 0,0 1 0,1-1 0,0 2 0,1 0 0,1-1 0,-1 1 0,0 1 0,0 0 0,-1 0 0,1 1 0,0-2 0,-1 1 0,1 1 0,-1-2 0,1 2 0,1-2 0,-1 2 0,0-2 0,-1 1 0,1-1 0,0 0 0,0 2 0,0-2 0,0 2 0,1-2 0,-1 2 0,-1-2 0,1 1 0,0 0 0,0 1 0,0-1 0,0 1 0,1-1 0,-1 1 0,1 0 0,1 0 0,1-1 0,-1 1 0,1-2 0,-1 2 0,1 0 0,-2 0 0,2 0 0,-2 0 0,0 0 0,-1 0 0,1 0 0,-1 0 0,0 0 0,1 0 0,-1 0 0,0 0 0,-1 1 0,0 1 0,-1 0 0,-2 0 0,-1 1 0,-2-2 0,-1 1 0,-1 0 0,0-1 0,-1 2 0,2-3 0,-1 1 0,0 0 0,3 0 0,0 0 0,1-1 0,-2 0 0,3 0 0,-2 0 0,2 0 0,0 1 0,0-1 0,-2 1 0,2-1 0,-2 0 0,2 0 0,-1 1 0,0-1 0,0 1 0,-1 1 0,1-2 0,0 1 0,0 0 0,1-1 0,0 2 0,0-1 0,-1 1 0,1-1 0,1 0 0,-1-1 0,2 2 0,-3-2 0,4 1 0,0-1 0,2 0 0,0 0 0,-1 0 0,1 0 0,-1 0 0,0 0 0,0 0 0,1-1 0,-1 1 0,0-1 0,0 1 0,1-1 0,-1 1 0,0-1 0,0 1 0,0 0 0,0-1 0,0 0 0,-1 0 0,1 1 0,1 0 0,-1 0 0,0 0 0,0 0 0,0 0 0,1 0 0,-1 0 0,0 0 0,1 0 0,-1 0 0,0 0 0,0 0 0,1 0 0,-1 0 0,0 0 0,0 0 0,0 0 0,1 0 0,-1 0 0,-1-1 0,1 1 0,-1-1 0,0 0 0,1 1 0,-1-1 0,2 0 0,-1 1 0,0-2 0,0 1 0,1 0 0,-1 1 0,0-1 0,0 0 0,0 1 0,1 0 0,-1 0 0,0 0 0,0 0 0,-2 0 0,1 1 0,-2 1 0,-1 0 0,0-1 0,-1 1 0,1 0 0,-2-1 0,2 1 0,-3-2 0,2 2 0,-2-2 0,3 1 0,-2 0 0,2 0 0,0 0 0,0 0 0,-1-1 0,1 2 0,1-3 0,0 2 0,1-2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03T21:07:50.212"/>
    </inkml:context>
    <inkml:brush xml:id="br0">
      <inkml:brushProperty name="width" value="0.025" units="cm"/>
      <inkml:brushProperty name="height" value="0.025" units="cm"/>
    </inkml:brush>
  </inkml:definitions>
  <inkml:trace contextRef="#ctx0" brushRef="#br0">335 231 24575,'-3'0'0,"0"0"0,0 0 0,0 0 0,0 0 0,1 0 0,-1 0 0,1 0 0,0 0 0,0 0 0,-1 0 0,1 0 0,0 0 0,0 0 0,-1 0 0,1 0 0,0 0 0,0 0 0,-2 0 0,1-1 0,-1 1 0,1-1 0,-2 1 0,3 0 0,-2 0 0,2 0 0,0-1 0,0 0 0,-1 0 0,1 1 0,0 0 0,0 0 0,0 0 0,0 0 0,-1 0 0,1 0 0,0 0 0,2 0 0,2 0 0,1 0 0,1 0 0,-1 0 0,-1 0 0,0 0 0,-1 1 0,1 1 0,-2 0 0,2-1 0,-2 1 0,2-1 0,-2 1 0,1 1 0,1-2 0,-1 1 0,1-1 0,0 1 0,0-1 0,0 1 0,0-2 0,-1 2 0,1-1 0,0 1 0,0-1 0,0 0 0,-1 1 0,1-2 0,-1 2 0,1-1 0,0 0 0,0 0 0,0-1 0,0 2 0,1-2 0,-1 2 0,0-2 0,0 2 0,1-1 0,-1 1 0,0-2 0,0 2 0,2-1 0,-1 1 0,0-1 0,-1 0 0,1-1 0,-1 2 0,-1-1 0,0 1 0,-1 0 0,0 0 0,0 1 0,0-1 0,-1-1 0,0 1 0,-3-1 0,2 2 0,-2-2 0,2 1 0,-2-1 0,2 2 0,-3-2 0,3 1 0,-3-2 0,2 2 0,-2-1 0,3 1 0,-2-2 0,2 1 0,0-1 0,1 1 0,-1-1 0,0 1 0,-1-1 0,2-1 0,-2 1 0,3-2 0,-2 2 0,2-2 0,-1 1 0,1-1 0,0 0 0,0 0 0,-1 1 0,0-1 0,0 1 0,0-1 0,1 0 0,-1 1 0,0 0 0,1-1 0,-2 2 0,2-2 0,-1 1 0,1-2 0,0 1 0,0 0 0,0 0 0,1 1 0,0 0 0,1 1 0,0 0 0,0 0 0,0 0 0,0 0 0,1 0 0,-1 0 0,0 0 0,0 0 0,0 0 0,0 0 0,1 0 0,-1 0 0,0 0 0,0 0 0,1 0 0,-1 0 0,0 0 0,0 0 0,1 0 0,-1 0 0,0 0 0,1 0 0,-1 0 0,0 0 0,0 0 0,0 0 0,0 0 0,1 0 0,-1 0 0,0 0 0,0 0 0,-1-1 0,1 1 0,-1-1 0,2 1 0,-2-1 0,1 0 0,-1 0 0,0 0 0,1 1 0,-1-2 0,1 2 0,-1-2 0,1 1 0,0 0 0,-1-1 0,0 1 0,0-1 0,0 1 0,0-1 0,-1 1 0,1-1 0,1 1 0,-1-1 0,1 0 0,-1 0 0,1-1 0,-1 2 0,1-1 0,-1 2 0,0-2 0,0 1 0,0 0 0,-1-1 0,1 1 0,0-2 0,-1 1 0,2 1 0,-2-1 0,1 1 0,-1-1 0,0 0 0,1 1 0,-1-1 0,1 1 0,0-1 0,-1-1 0,1 1 0,-1 0 0,0 0 0,0 0 0,0 0 0,0 0 0,0 0 0,0 0 0,0 0 0,0-1 0,0 1 0,0 0 0,0 0 0,0 0 0,0 0 0,0-1 0,0 1 0,1 1 0,0-1 0,0 1 0,-1-1 0,1 0 0,1 0 0,-1 1 0,0 0 0,1 1 0,-1-2 0,1 2 0,-1-2 0,1 2 0,0-1 0,0 0 0,0 1 0,0-1 0,-1 0 0,1 1 0,0-1 0,0 0 0,0 0 0,0 0 0,1 1 0,-1 0 0,0 0 0,0 0 0,0 0 0,0 0 0,0-1 0,-1 0 0,-1-1 0,0 0 0,0 0 0,0-1 0,0 0 0,0 0 0,0-1 0,0 0 0,0-1 0,0 0 0,0-2 0,1 2 0,0-3 0,2 3 0,-1-2 0,1 1 0,1 0 0,-1 0 0,1 1 0,0 0 0,0 0 0,1 1 0,-2-1 0,0 2 0,1 0 0,-2 2 0,2-2 0,-2 2 0,0 0 0,1-1 0,-1 2 0,0-2 0,1 1 0,-1 0 0,0 0 0,0 1 0,1-2 0,-1 2 0,0-1 0,0 0 0,1 1 0,-1-1 0,0 1 0,0-1 0,0 0 0,1 0 0,-1 1 0,0 0 0,0 0 0,0 0 0,0 0 0,1 0 0,-1 0 0,0 0 0,0 0 0,1 0 0,-1 0 0,0 0 0,0 0 0,0 0 0,0 0 0,-2 1 0,-1 0 0,-3 1 0,0-1 0,-1 0 0,1 2 0,0-2 0,1 0 0,-2 1 0,3-1 0,-2 0 0,1 0 0,0-1 0,0 1 0,1 0 0,0 0 0,1 0 0,0 0 0,-1-1 0,1 1 0,-1 0 0,-1-1 0,1 1 0,0 0 0,0-1 0,0 1 0,0-1 0,1-2 0,1 0 0,1 0 0,1 0 0,0-1 0,2 1 0,1-2 0,2 1 0,1-2 0,0 2 0,-1-1 0,1 1 0,-4 1 0,2-1 0,-3 2 0,0 0 0,0 0 0,-1 1 0,0-1 0,-1 1 0,-4 0 0,1 0 0,-3 0 0,3 0 0,-2 0 0,1 0 0,-1 0 0,-2 0 0,2 0 0,-2 0 0,2 0 0,1 0 0,-2 0 0,3 0 0,-2 1 0,1-1 0,-1 1 0,0 0 0,-1-1 0,2 1 0,-1 0 0,-1 0 0,2 0 0,0-1 0,-1 0 0,2 1 0,-2-1 0,2 1 0,0-1 0,0 0 0,0 1 0,0-1 0,1 1 0,0 0 0,0 0 0,0 0 0,1 1 0,-1-1 0,1 2 0,-1-2 0,1 1 0,-2-2 0,1 2 0,-1-1 0,1 1 0,-1 1 0,0-2 0,0 1 0,-1-1 0,1 0 0,0 1 0,-1-1 0,1 0 0,1 0 0,-1-1 0,1 2 0,-2-2 0,2 2 0,-1-2 0,1 1 0,-1-1 0,1 1 0,-1 0 0,2 1 0,-1-1 0,0 1 0,0 0 0,0 0 0,1 0 0,0 0 0,0 1 0,0-1 0,0 0 0,0 0 0,1 0 0,1 1 0,0-1 0,0-1 0,0 1 0,0-1 0,0 1 0,-2 0 0,2-2 0,-2 2 0,2-1 0,-2 1 0,1 0 0,-1 0 0,0 0 0,0 0 0,0 0 0,0 1 0,0-1 0,1-1 0,-1 1 0,2-1 0,-1 1 0,0-1 0,0 1 0,0-1 0,0 1 0,-1 0 0,1-1 0,-1 1 0,0 0 0,1-1 0,-1 1 0,1-1 0,-1 2 0,0-1 0,0 0 0,1-1 0,-1 1 0,1-1 0,-1 1 0,0 1 0,0-1 0,0 0 0,0 0 0,1-1 0,0 1 0,0-1 0,-1 2 0,0-1 0,1-1 0,-1 1 0,1-1 0,-1 1 0,1-1 0,-1 1 0,2-2 0,-2 2 0,2-1 0,-2 0 0,2 0 0,-1 0 0,1 0 0,-1-1 0,0 2 0,0-1 0,-1 1 0,0-1 0,1 1 0,0-1 0,-1 1 0,0 0 0,-1 0 0,0-1 0,-2-1 0,1 0 0,0 0 0,0 0 0,0 0 0,0 0 0,0-1 0,0-1 0,0 0 0,0 0 0,1 0 0,0 0 0,0 0 0,2 1 0,0 0 0,2 1 0,-1 0 0,-1 1 0,1-1 0,-1 1 0,0 0 0,1-1 0,-1 1 0,1-1 0,0 0 0,0 0 0,0 1 0,-1-1 0,1 1 0,0-1 0,0 0 0,0 0 0,0 0 0,0 0 0,0 0 0,0 0 0,0 0 0,1 0 0,-1 0 0,0 0 0,0 1 0,0 0 0,0 0 0,-1-1 0,1 1 0,-1 0 0,2-1 0,-2 1 0,1-1 0,-2 2 0,1-1 0,0 0 0,-1 1 0,1-1 0,-1 1 0,0 0 0,0 0 0,-1-1 0,0 0 0,0-2 0,-1 1 0,1-1 0,-1 1 0,0-1 0,0 1 0,1-1 0,-1 0 0,0 1 0,1-2 0,1 2 0,1-1 0,1 1 0,0 0 0,0 0 0,0 0 0,0 0 0,1 0 0,-1 0 0,-1-1 0,1 1 0,-1-1 0,0 0 0,1 1 0,-2-2 0,2 2 0,0-2 0,-1 0 0,2 1 0,-2 0 0,1 0 0,0 1 0,-1-1 0,0 0 0,1 1 0,-1-1 0,0 0 0,1 1 0,-2-2 0,2 1 0,-1 1 0,0-1 0,1 0 0,-1-1 0,0 2 0,1-1 0,-1 0 0,1 1 0,-1-1 0,0 0 0,1 1 0,-1-2 0,1 2 0,-1-2 0,1 2 0,-1-2 0,2 1 0,-2 0 0,1 0 0,-1 0 0,0 0 0,1 1 0,-1-1 0,0 0 0,1 1 0,0-2 0,0 2 0,0-2 0,0 2 0,0-2 0,0 2 0,-1-2 0,1 1 0,-1 0 0,1 0 0,0 1 0,-2-2 0,2 2 0,-1-1 0,0 0 0,0 0 0,-1-1 0,0 0 0,0 0 0,0 0 0,0 0 0,0-1 0,0 1 0,0 0 0,0 0 0,0 0 0,0 0 0,0 0 0,0-1 0,0 1 0,0 0 0,-1 1 0,1-1 0,-1 1 0,1-1 0,0-1 0,-1 2 0,1-1 0,-2 2 0,1-2 0,0 3 0,1 0 0,0 1 0,0 2 0,0-2 0,0 0 0,0 0 0,0 1 0,0-1 0,0 0 0,0 0 0,0 1 0,0-1 0,0 0 0,0 0 0,0 1 0,-2-2 0,2 1 0,-3-1 0,3 1 0,0 0 0,-1 0 0,1 0 0,-2-2 0,2 2 0,-2-2 0,2 2 0,-2-2 0,2 2 0,-2-1 0,1-1 0,-1 1 0,1 0 0,0 1 0,-1-1 0,2 1 0,-1 0 0,1 0 0,0 0 0,0 0 0,0 0 0,0 0 0,0 1 0,-1-1 0,1 0 0,-2-1 0,2 1 0,-2-2 0,2 2 0,-2-2 0,1 2 0,-1-1 0,0 1 0,-1 1 0,1-2 0,0 1 0,0-2 0,0 1 0,1 0 0,-1-1 0,1 2 0,-2-2 0,2 2 0,-1-2 0,2 2 0,-2-1 0,1 1 0,0-1 0,-1 0 0,2 1 0,-2-2 0,2 2 0,-2-2 0,2 2 0,-2-2 0,1 1 0,-1 0 0,0-1 0,1 2 0,0-1 0,-1-1 0,1 2 0,-1-2 0,0 1 0,0-1 0,0 0 0,-1 0 0,1 0 0,0 0 0,0 0 0,0 0 0,0 0 0,0 0 0,1-1 0,0 0 0,1-1 0,-1 0 0,0 0 0,0 1 0,0-1 0,0 0 0,0 1 0,1-1 0,-1 0 0,1 0 0,-1 1 0,1-1 0,-2 2 0,1-1 0,-1 0 0,1 1 0,-1-1 0,1 0 0,-1 0 0,1 0 0,-1 0 0,0 1 0,-1-1 0,1 1 0,0-1 0,0 1 0,0-1 0,0 1 0,-1 0 0,1 0 0,1-1 0,-1 1 0,1-1 0,-2 1 0,1 0 0,0 0 0,0 0 0,0 0 0,1-1 0,-1 1 0,0-1 0,0 1 0,0 0 0,0 0 0,0-1 0,0 0 0,0-1 0,0 2 0,2-2 0,-1 1 0,1-1 0,0 0 0,0-1 0,0 1 0,0 0 0,0 0 0,0-1 0,0 1 0,0 0 0,0 0 0,0-1 0,0 1 0,0 0 0,1 0 0,0-1 0,1 1 0,1 0 0,-2 0 0,1 1 0,-1-1 0,0 0 0,1 1 0,-1-1 0,1 2 0,-2-2 0,2 1 0,-2-1 0,2 1 0,-1 0 0,1-1 0,0 1 0,-1-1 0,1 0 0,1 1 0,-1-1 0,0 0 0,0-1 0,1 0 0,-1 0 0,2 0 0,-1-1 0,1 1 0,1-1 0,-2 1 0,1-1 0,-1 2 0,0 0 0,0 1 0,-1-1 0,0 0 0,1 1 0,-1 0 0,0 0 0,0 1 0,1-2 0,-1 1 0,-1-1 0,1 2 0,-1-2 0,1 2 0,1-1 0,-5 3 0,0 0 0,-4 1 0,1-1 0,1 1 0,0-1 0,1 1 0,0-1 0,0 1 0,1 0 0,-1 1 0,0-1 0,0 0 0,0 0 0,-1 1 0,2-2 0,-3 2 0,2-1 0,-1 0 0,1 1 0,-2-1 0,3 0 0,-3 0 0,2 0 0,-1-1 0,1 1 0,-2-1 0,3 0 0,-2 1 0,2-1 0,0 0 0,0 1 0,0-1 0,1 0 0,-1-1 0,0 1 0,-2 0 0,1 0 0,-1 1 0,1-1 0,-2 0 0,2 1 0,-2-1 0,0 1 0,-1-1 0,3 1 0,-2-1 0,2 0 0,0 1 0,-1-1 0,2 1 0,-2-2 0,1 1 0,0-1 0,0 1 0,0-1 0,1 0 0,0-1 0,0 2 0,0-2 0,-1 1 0,2 0 0,-1 0 0,1 0 0,0 0 0,-1-1 0,0 1 0,0 0 0,-1-1 0,0 2 0,0-2 0,0 1 0,0 0 0,0 0 0,0 1 0,1-2 0,-1 1 0,1 0 0,0-1 0,-1 1 0,1 0 0,0 0 0,0 1 0,-1-2 0,1 2 0,0-1 0,0 0 0,-1 1 0,1-2 0,0 2 0,0 0 0,-1-1 0,1 1 0,0-2 0,1 2 0,-1 0 0,0-1 0,0 1 0,0-1 0,-1 0 0,1 1 0,0-1 0,1 1 0,-1-2 0,0 2 0,0-2 0,1 2 0,-1-2 0,2 2 0,-2-1 0,1 0 0,-1-1 0,0 1 0,2 1 0,-1-1 0,1 1 0,0 0 0,0 0 0,0 0 0,0 0 0,0 0 0,0 0 0,0 0 0,0 0 0,0 0 0,0 1 0,0-1 0,0 0 0,0 0 0,0 0 0,0 0 0,0 0 0,0 0 0,0 0 0,0 0 0,0 0 0,0 0 0,0 1 0,0-1 0,0 0 0,0 0 0,0 0 0,0 0 0,0 0 0,0 0 0,0 0 0,0 0 0,0 0 0,-1-1 0,1 1 0,-2-1 0,2 2 0,-2-1 0,2 0 0,-2-1 0,1 1 0,-1-2 0,2 2 0,-1-1 0,0 1 0,1-1 0,-2 0 0,2 1 0,-2-2 0,2 2 0,-2-2 0,1 2 0,0-2 0,0 2 0,0-1 0,1 1 0,0 0 0,-1 0 0,1 0 0,-2-1 0,2 1 0,-1 0 0,1 0 0,-1-1 0,0 0 0,0 0 0,0 0 0,1 1 0,-1-1 0,1 1 0,-2-1 0,1 0 0,-1 0 0,-1 0 0,1-1 0,0 0 0,1-1 0,0-1 0,1 0 0,-1 1 0,1-1 0,-1 1 0,1-2 0,0 1 0,0 0 0,0 0 0,0-1 0,0 1 0,0 0 0,0-1 0,0 1 0,0 0 0,0 0 0,0-1 0,0 1 0,0-1 0,0 0 0,0 0 0,0 0 0,0 1 0,0 0 0,1 0 0,0 0 0,1-1 0,0 1 0,0 0 0,-2 0 0,2 1 0,-2-1 0,2 2 0,-1-2 0,1 1 0,0-1 0,0 1 0,0-1 0,-1 0 0,0 0 0,1 1 0,-2-1 0,2 2 0,-2-2 0,2 1 0,-2-1 0,2 2 0,-1-2 0,0 1 0,-1-1 0,1 1 0,-1-1 0,2 2 0,-2-2 0,2 1 0,-1 1 0,1 0 0,-1 0 0,0 2 0,-1 0 0,0 0 0,0 0 0,0 1 0,0-1 0,0 1 0,0 0 0,0 2 0,0-3 0,0 2 0,0-1 0,0 0 0,0 0 0,0 0 0,0-1 0,0 0 0,0 0 0,0 1 0,0-1 0,-1 0 0,1 0 0,-2 0 0,2 0 0,-2-1 0,1 1 0,1 0 0,-1 0 0,0 0 0,0 1 0,0-2 0,1 1 0,-1-1 0,0 0 0,0 1 0,-1-2 0,1 2 0,-1-1 0,1 0 0,-1-1 0,0 0 0,0 1 0,1 0 0,-1-1 0,1 1 0,0 0 0,0 0 0,1 1 0,-1-1 0,0 0 0,1 1 0,-1-1 0,1 2 0,0-1 0,0 0 0,0 0 0,0 0 0,0 0 0,0 0 0,0 0 0,0 0 0,0 0 0,0 0 0,0 0 0,0 1 0,0-1 0,0 0 0,0 0 0,0 0 0,0 0 0,0 0 0,0 0 0,0 0 0,0 0 0,0 1 0,0-1 0,0 0 0,1-1 0,-1 1 0,1-1 0,-1 1 0,0 0 0,1-1 0,-1 1 0,1-1 0,-1 2 0,1-2 0,-1 1 0,1-1 0,0 0 0,-1 1 0,1-1 0,0 1 0,0 0 0,0-1 0,0 1 0,1-2 0,-2 2 0,1-1 0,0 1 0,-1-1 0,1 1 0,-1 0 0,0 0 0,1-1 0,-1 1 0,1-1 0,0 0 0,-1 1 0,2-2 0,-1 2 0,0-2 0,0 2 0,1-2 0,-1 2 0,1-1 0,0 1 0,-1-1 0,1 0 0,-2 1 0,2-2 0,-2 2 0,2-2 0,-2 2 0,2-2 0,-1 2 0,1-2 0,-2 2 0,2-2 0,-2 2 0,2-1 0,-2 2 0,2-2 0,-2 1 0,2-1 0,-2 1 0,2-1 0,-2 1 0,1-1 0,0 1 0,0 0 0,0 1 0,0-2 0,-1 1 0,1-1 0,-1 1 0,0 0 0,1-1 0,-1 1 0,1-1 0,0 1 0,-1-1 0,2 1 0,-2 0 0,1 0 0,-1 0 0,0 0 0,0 0 0,1-1 0,-1 1 0,1-1 0,-1 1 0,0 1 0,1-2 0,0 1 0,-1-2 0,-2 1 0,0-1 0,0-1 0,0 0 0,0 0 0,0-2 0,0 3 0,1-2 0,-1 1 0,1-1 0,-1 1 0,1-1 0,-1 0 0,2 0 0,-2 1 0,2-1 0,-2 1 0,2-1 0,-2-1 0,2 1 0,-2 1 0,1-1 0,0 1 0,0 0 0,1-1 0,-2 1 0,2-1 0,-2 2 0,2-2 0,-2 1 0,2-1 0,-2 1 0,2-1 0,-2 2 0,1-2 0,0 0 0,0 1 0,1-1 0,-1 1 0,0 0 0,1-1 0,-1 1 0,0-2 0,1 1 0,-2 1 0,1-1 0,0 1 0,0 0 0,1-1 0,-2 1 0,2-1 0,-2 1 0,1-1 0,0 0 0,-1 0 0,1-1 0,-1 2 0,2-1 0,-2 1 0,2-1 0,-2 1 0,2-1 0,-1 0 0,0 1 0,0-1 0,0 1 0,0 0 0,1-1 0,-1 0 0,0 1 0,1-1 0,-1 1 0,0-1 0,0 0 0,-1-1 0,0 1 0,2 0 0,-1 0 0,1-1 0,-1 1 0,1 0 0,-1 0 0,0-1 0,1 1 0,-1 0 0,0 0 0,0-1 0,0 1 0,0 0 0,1 0 0,-1-1 0,1 1 0,0 0 0,0 0 0,0 1 0,0 4 0,0 0 0,0 1 0,0 0 0,0-2 0,0 2 0,0-2 0,0 0 0,0 1 0,0-1 0,0 0 0,0 0 0,1 1 0,0-1 0,0 0 0,-1 1 0,0-1 0,0 0 0,0 0 0,0 1 0,1-1 0,-1 0 0,1 0 0,-1 1 0,0-1 0,0 0 0,1 0 0,-1 0 0,1-1 0,-1 1 0,0 0 0,1 0 0,-1 1 0,1-1 0,0 0 0,-1 0 0,1 0 0,0-1 0,-1 1 0,2-1 0,-1 1 0,1 0 0,0 0 0,-2 0 0,2-2 0,-2 2 0,2-2 0,-1 2 0,1-1 0,0 0 0,-1 1 0,1 0 0,0-1 0,-1 1 0,1-1 0,-1 0 0,1 1 0,-1-2 0,0 2 0,1-1 0,-2 1 0,2-2 0,-2 2 0,2-2 0,-1 1 0,0 0 0,1 0 0,-1 1 0,1 0 0,1 1 0,-1-1 0,0 0 0,0 0 0,-1 0 0,1-1 0,-2 1 0,2-2 0,-1 2 0,1-2 0,-2 2 0,2-1 0,-2 1 0,2-1 0,-1 1 0,1 0 0,0 0 0,-1-1 0,0 1 0,0-2 0,0 3 0,0-2 0,0 0 0,-1 1 0,2-1 0,-2 1 0,2 0 0,-1 0 0,0 1 0,1-2 0,-1 1 0,1-2 0,0 2 0,-1-2 0,0 2 0,-1-2 0,-2 1 0,0-1 0,-1-1 0,0 1 0,0-2 0,0 2 0,1-2 0,0 0 0,0 0 0,-1 0 0,1 0 0,1 0 0,0 1 0,0 0 0,1-1 0,-2 2 0,1-2 0,-1 0 0,2 0 0,-2 0 0,2 0 0,-1 0 0,0 0 0,1 0 0,-2 2 0,1-2 0,-1 1 0,2-1 0,-2-1 0,2 1 0,-2 1 0,1-1 0,-2 1 0,1-1 0,0 0 0,0 1 0,1-1 0,-1 1 0,0-1 0,0 1 0,0-1 0,0 1 0,1-1 0,-1 1 0,1-1 0,-1 2 0,2-2 0,-2 2 0,1-2 0,0 1 0,-1-1 0,1 0 0,-1 2 0,1-2 0,0 1 0,-1 0 0,1-2 0,-1 2 0,0 0 0,2-1 0,-2 1 0,1-2 0,-2 1 0,1 0 0,1 0 0,-1-1 0,1 1 0,0 0 0,-1 0 0,0 0 0,1-1 0,-1 1 0,2 0 0,-2 1 0,2-1 0,-2 0 0,1 0 0,-1 0 0,2-1 0,-2 1 0,2 0 0,-2 1 0,2-1 0,-2 0 0,1 0 0,0 0 0,0 0 0,1-1 0,-1 1 0,0 0 0,1-1 0,-2 1 0,2 0 0,-3 1 0,3-1 0,-1 0 0,0-1 0,1 0 0,-1 0 0,0 1 0,0-1 0,0 1 0,1 0 0,-1 0 0,1-1 0,-1 1 0,1 0 0,-1 1 0,1-1 0,-1 1 0,0-1 0,1 0 0,-1 1 0,1-1 0,-1 0 0,0-1 0,-1 2 0,2-1 0,-1 1 0,0 0 0,1-1 0,-1 0 0,1 0 0,-1 1 0,1-1 0,-2 1 0,1-2 0,1 1 0,-1 0 0,0 0 0,0 0 0,1-1 0,-1 2 0,1 1 0,-1 1 0,1 2 0,0-1 0,0 0 0,0 0 0,0 1 0,0-1 0,0 0 0,0 0 0,0 0 0,0 1 0,0-1 0,-1 0 0,1 1 0,-1-1 0,1 0 0,-1 0 0,1 0 0,-1 1 0,0-2 0,1 1 0,-1-1 0,0 0 0,0 1 0,-1-1 0,2 0 0,-2 0 0,2 0 0,-2 0 0,1 0 0,-1 0 0,1-1 0,0 2 0,-1-2 0,2 2 0,-2-2 0,1 1 0,-1-1 0,1-1 0,0 0 0,1-1 0,0-1 0,0 1 0,0 0 0,0 0 0,0 0 0,0-1 0,0 1 0,0 0 0,0 0 0,0-1 0,0 1 0,0 0 0,0 0 0,0 0 0,0 0 0,0 0 0,0 0 0,0-1 0,1 2 0,-1-1 0,2 2 0,-1-2 0,0 2 0,0-2 0,1 1 0,-1 0 0,1 0 0,0 1 0,0 0 0,0 0 0,-1 1 0,0 0 0,-1 1 0,0 0 0,0 0 0,0 0 0,0 0 0,0 1 0,0-1 0,0 0 0,0 0 0,0 0 0,0 0 0,0 1 0,0-1 0,0 0 0,0 0 0,0 0 0,0 0 0,0 0 0,0 0 0,0 1 0,0-1 0,0 0 0,-1-1 0,0 0 0,-1-1 0,1 1 0,-1 0 0,2 1 0,-1 0 0,1 0 0,0 0 0,0 1 0,0-1 0,0 0 0,0 0 0,0 0 0,-1-1 0,1 1 0,-1-1 0,1 1 0,0 0 0,0 0 0,0 0 0,1 0 0,-1 0 0,2-2 0,-2 2 0,2-2 0,-2 2 0,2-2 0,-2 2 0,2-2 0,-1 2 0,0-1 0,0 0 0,1 0 0,-2 1 0,2-2 0,-2 2 0,2-2 0,-2 2 0,2-1 0,-2 1 0,2-1 0,-1 1 0,1-1 0,-2 1 0,2-2 0,-2 2 0,1-1 0,0 0 0,-1 1 0,1-1 0,0 1 0,0 0 0,0-1 0,0 1 0,1 0 0,-2 0 0,2 1 0,-1-1 0,0 0 0,1 0 0,-1 0 0,0 1 0,0-2 0,-1 1 0,1-1 0,0 0 0,-1 1 0,2-1 0,-2 2 0,2-1 0,-2 0 0,2 0 0,-1 0 0,1 0 0,-2 0 0,1-1 0,0 0 0,-1 1 0,1-1 0,0 1 0,-1 0 0,2-1 0,-1 0 0,-1 1 0,2-1 0,-2 1 0,2 1 0,-2-1 0,2 0 0,-2 0 0,2-1 0,-1 1 0,0-1 0,-1 2 0,1-1 0,1-1 0,-2 1 0,2-1 0,-2 1 0,1 0 0,0-1 0,-1 1 0,2-1 0,-2 1 0,1-1 0,0 0 0,0 1 0,1-2 0,-2 2 0,2-2 0,-2 2 0,1-1 0,0 1 0,-1 0 0,2-2 0,-1 2 0,1-2 0,-2 2 0,2-1 0,-2 1 0,2-1 0,-2 1 0,2-1 0,-2 1 0,2-2 0,-2 2 0,2-2 0,-2 2 0,2-2 0,-1 2 0,1-2 0,-2 2 0,2-2 0,-2 2 0,0-1 0,-1 0 0,-1-1 0,0 0 0,-1 0 0,1 0 0,0 0 0,0 0 0,0 0 0,0-1 0,-1 0 0,1 0 0,1 0 0,-1 1 0,1-2 0,-1 2 0,0-2 0,1 2 0,0-2 0,-1 1 0,2-1 0,-2 2 0,2-2 0,-2 2 0,2-2 0,-2 2 0,1-2 0,-1 1 0,2 0 0,-2 0 0,2-1 0,-2 2 0,2-2 0,-1 1 0,0-1 0,0-1 0,-1 1 0,1 1 0,0-1 0,-1 1 0,1-1 0,-1 0 0,1-1 0,-1 1 0,1 1 0,-1-1 0,0 1 0,1-1 0,0-1 0,-1 1 0,1 0 0,-1 0 0,0 1 0,2-2 0,-1 2 0,0-1 0,0 0 0,0-1 0,-1 1 0,2 0 0,-2 1 0,1-1 0,-1 1 0,1-2 0,-1 1 0,1 0 0,-1 1 0,2-1 0,-1 0 0,-1 1 0,2-1 0,-2 2 0,2-2 0,-2 2 0,2-2 0,-2 0 0,2 0 0,-2 1 0,1-1 0,-1 1 0,2-1 0,-2 0 0,2 1 0,-1-1 0,0 0 0,1 0 0,-1 0 0,1 0 0,-1-1 0,1 1 0,-1 0 0,1 0 0,0-1 0,0 1 0,0 0 0,0 0 0,0-1 0,0 1 0,0 0 0,-1 0 0,0 0 0,0-1 0,1 1 0,0 0 0,0 0 0,-1-1 0,1 1 0,-1 0 0,1 0 0,-1 0 0,1-1 0,-1 1 0,0 1 0,1-1 0,-1 1 0,1-1 0,-1 0 0,1-1 0,-2 2 0,1-1 0,0 1 0,0 0 0,1-1 0,-1 1 0,1-2 0,0 1 0,-1 1 0,1-1 0,-1 1 0,1-1 0,-1 0 0,1 2 0,-1 2 0,1 0 0,0 0 0,0 0 0,0 0 0,0 1 0,0-1 0,-1 0 0,0 1 0,0-1 0,1 0 0,0 0 0,0 1 0,0-1 0,0 0 0,-1 0 0,1 1 0,-1-1 0,1 0 0,0 1 0,0-1 0,0 0 0,0 0 0,0 0 0,-1 0 0,1-1 0,-1 1 0,0-1 0,1 1 0,-1-1 0,1 1 0,0 0 0,0 0 0,0 0 0,1-1 0,-1 1 0,1-1 0,-1 1 0,1 0 0,-1-1 0,2 0 0,-2 0 0,2 0 0,-1 1 0,0-2 0,0 2 0,1-2 0,-2 2 0,2-2 0,-2 2 0,2-2 0,-1 2 0,1-2 0,-2 2 0,2-2 0,-2 2 0,1-1 0,0 1 0,-1 0 0,2-1 0,-2 1 0,2-1 0,-2 1 0,1-1 0,-1 1 0,1-1 0,0 1 0,-1-1 0,0-1 0,0-1 0,0-1 0,0-1 0,0 1 0,0-1 0,-1 1 0,1 0 0,-1 0 0,1 0 0,-1 0 0,1 0 0,-1 1 0,1 1 0,0 1 0,0 1 0,0 2 0,0-2 0,0 0 0,0 0 0,0 0 0,0 0 0,0 1 0,0-1 0,-1-1 0,0 0 0,-1-1 0,2 0 0,-1 1 0,3-1 0,-2 2 0,1-1 0,-1 1 0,1-1 0,-1 1 0,1 0 0,-1 0 0,0 0 0,0 0 0,1-1 0,-1 1 0,1-1 0,0 0 0,-1 1 0,2-1 0,-1 1 0,0 0 0,1 0 0,-1-1 0,1 0 0,-2 1 0,2-2 0,-2 2 0,2-2 0,-2 2 0,2-1 0,-1 2 0,0-2 0,0 1 0,1-2 0,-2 2 0,2-2 0,-2 2 0,2-2 0,-2 2 0,2-2 0,-2 2 0,2-1 0,-1 0 0,1 0 0,-1 1 0,1-2 0,-1 2 0,1-2 0,-2 2 0,2-2 0,0 2 0,0-2 0,-1 2 0,1-2 0,-2 2 0,2-2 0,-1 2 0,1-1 0,-1 1 0,1-2 0,-1 2 0,1-2 0,-1 2 0,1-2 0,-1 2 0,1-2 0,-1 1 0,1 0 0,1 0 0,-1 1 0,0-1 0,0 0 0,-1 1 0,1-2 0,-1 2 0,1-2 0,0 2 0,1-2 0,-2 2 0,1-2 0,-1 1 0,0 0 0,1-1 0,-1 2 0,2-1 0,-1 0 0,0 0 0,-1 1 0,1-2 0,-1 2 0,1-2 0,0 2 0,-1-2 0,0 2 0,1-1 0,-1 0 0,1 0 0,-1 1 0,1-2 0,-2 2 0,2-2 0,-2 2 0,2-2 0,-1 2 0,1-2 0,-1 1 0,0 0 0,1-1 0,-2 2 0,2-1 0,-2 1 0,2-2 0,-1 1 0,1-1 0,0 0 0,0 1 0,-1-1 0,0 2 0,0-1 0,-2 0 0,0 0 0,-1-1 0,-1 0 0,1 0 0,0 0 0,0-1 0,1 0 0,-1 0 0,2-1 0,-1 1 0,0 0 0,1-1 0,-2 1 0,1 0 0,0 0 0,-1 0 0,1 0 0,-1 1 0,1-1 0,-1 0 0,0 1 0,0-1 0,0 1 0,0 0 0,-1 0 0,1 0 0,0 0 0,0 0 0,0 0 0,0 0 0,0 0 0,-1 0 0,1 0 0,0 0 0,0 0 0,0 0 0,0 0 0,0 0 0,0 0 0,0-1 0,0 1 0,1-1 0,0 0 0,-1 1 0,1-1 0,0 0 0,-1 1 0,1-1 0,-1 0 0,0 0 0,1 0 0,-1 0 0,1-1 0,-1 2 0,1-1 0,0 0 0,-1 1 0,0-2 0,0 2 0,0-2 0,0 2 0,0-2 0,0 2 0,1-2 0,-1 2 0,0-2 0,0 1 0,1-1 0,-1 2 0,2-2 0,-2 2 0,2-2 0,-2 2 0,2-2 0,-2 1 0,1-1 0,-1 0 0,1 0 0,0 1 0,-1 0 0,1-1 0,0 1 0,-1 0 0,2-1 0,-2 2 0,1-2 0,-1 2 0,2-2 0,-2 2 0,2-2 0,-2 1 0,2 0 0,-2-1 0,2 0 0,-2 1 0,2-1 0,-2 2 0,1-2 0,-1 2 0,2-2 0,-2 2 0,2-2 0,-2 2 0,2-2 0,-2 1 0,2-1 0,-2 2 0,2-2 0,-2 1 0,2-1 0,-2 0 0,1 0 0,-1 0 0,0 0 0,2 1 0,-2-1 0,2 0 0,-2 1 0,2-1 0,-1 1 0,0 0 0,1-1 0,-2 1 0,1-1 0,0 1 0,0 0 0,1-1 0,-2 2 0,2-2 0,-1 1 0,0-1 0,1 0 0,-2-1 0,2 1 0,-2 0 0,2 0 0,-1 0 0,1 0 0,-1 1 0,0-1 0,0 0 0,0 0 0,1 0 0,-1 0 0,1 0 0,0 0 0,0 0 0,0 0 0,0-1 0,0 1 0,0 0 0,0 0 0,0 0 0,0 0 0,0 0 0,0 0 0,0 1 0,0 4 0,0-1 0,0 3 0,0-3 0,1 0 0,0 1 0,0-1 0,0 0 0,-1 0 0,1 1 0,0-1 0,-1 0 0,1 0 0,0 1 0,-1-1 0,1 0 0,0 0 0,0 1 0,0-1 0,0 0 0,-1 0 0,1 0 0,0 1 0,-1-1 0,1 0 0,-1 0 0,0 0 0,1 0 0,-1 0 0,2-1 0,-1 0 0,1 1 0,-1-1 0,1 1 0,-1 1 0,1-2 0,-1 1 0,0-1 0,1 0 0,-2 1 0,2-2 0,-1 2 0,1-2 0,-2 2 0,2-1 0,-2 0 0,2 0 0,0 1 0,0-2 0,-1 2 0,1-2 0,-2 2 0,2-2 0,-1 2 0,1-2 0,0 2 0,-1-2 0,0 2 0,1-1 0,-1 1 0,1-2 0,0 2 0,0-1 0,1 0 0,-2 1 0,1-2 0,-1 2 0,1 0 0,1-1 0,-1 1 0,0-1 0,0 0 0,0 1 0,1 0 0,-1-1 0,-1 1 0,1-2 0,-2 2 0,2-2 0,-1 2 0,2-1 0,-1 1 0,-1 0 0,1-2 0,-2 2 0,2-2 0,-1 2 0,2-2 0,-2 2 0,1-1 0,-1 1 0,1-2 0,-1 2 0,1-2 0,0 2 0,0-2 0,0 2 0,0-2 0,0 2 0,1-1 0,-1 0 0,0 0 0,0 1 0,1-2 0,-1 2 0,0-2 0,0 1 0,-1 0 0,1-1 0,-1 1 0,1 0 0,0-1 0,1 2 0,-1-2 0,0 1 0,0-1 0,-1 1 0,1 0 0,-1 0 0,1 0 0,1-1 0,-1 2 0,0-2 0,0 2 0,0-2 0,0 2 0,0-2 0,0 2 0,0-2 0,-1 2 0,1-1 0,0 1 0,1-2 0,-1 1 0,-1 0 0,1-1 0,-1 2 0,1-2 0,1 2 0,-1-1 0,-1 1 0,1-2 0,-1 1 0,0 0 0,1-1 0,-2 2 0,2-2 0,-1 2 0,0-2 0,1 1 0,0-1 0,0 1 0,0 0 0,-1 0 0,1 0 0,-1 1 0,1-2 0,0 2 0,-1-2 0,0 2 0,1-2 0,-1 1 0,0 0 0,1-1 0,-2 2 0,2-2 0,-2 2 0,2-1 0,-2 1 0,2-2 0,-2 2 0,1-1 0,0 0 0,0 1 0,0-1 0,0 0 0,-1 1 0,1-1 0,-1 1 0,0 0 0,0 1 0,0-1 0,0 0 0,0 0 0,-1 0 0,0-1 0,-1 0 0,1 0 0,-1-1 0,0 2 0,0-1 0,0 0 0,1-1 0,-1 1 0,1 0 0,-1-1 0,-1 0 0,1 0 0,0 0 0,0 0 0,0 0 0,0 0 0,-1 0 0,1 0 0,0 0 0,0 0 0,0 0 0,0 0 0,-1 0 0,1 0 0,0 0 0,0 0 0,0 0 0,0 0 0,0 0 0,0 0 0,-1 0 0,1 0 0,0 0 0,0 0 0,0 0 0,1 1 0,0 0 0,1 1 0,0 0 0,0 0 0,0 0 0,0 0 0,0 0 0,0 0 0,0 0 0,1 0 0,0-1 0,0-1 0,1 1 0,-1 0 0,0 0 0,1-1 0,-2 2 0,2-2 0,-1 2 0,2-2 0,-2 2 0,1-2 0,-2 2 0,2-2 0,-1 2 0,1-2 0,-1 2 0,1-2 0,-2 2 0,2-1 0,-2 1 0,2-2 0,-1 1 0,1-1 0,0 1 0,0-1 0,-1 1 0,1-1 0,-1 1 0,1-1 0,-1 1 0,0 0 0,1-1 0,-1 1 0,1-1 0,0 0 0,1 0 0,-2 1 0,1-1 0,-1 1 0,1-1 0,0 0 0,0 0 0,0 0 0,0 0 0,0 0 0,1 0 0,-1 0 0,0 0 0,0 0 0,0 0 0,0 0 0,0 0 0,0 0 0,1 0 0,-1 0 0,0 0 0,0 0 0,0 0 0,0 0 0,0 0 0,0 0 0,1 0 0,-1 0 0,0 0 0,0 0 0,-1-1 0,1 1 0,-2-2 0,2 2 0,-2-2 0,2 2 0,-2-2 0,2 2 0,-1-1 0,0 0 0,0 0 0,-1-1 0,0 0 0,1 0 0,-1 1 0,2 0 0,-2 0 0,2 0 0,-1 0 0,1 0 0,0 1 0,-2-2 0,2 2 0,-1-1 0,0 0 0,1 1 0,-1-1 0,0 0 0,1 1 0,-1-1 0,1 1 0,0 0 0,0-1 0,0 1 0,-1-1 0,0 0 0,1 0 0,-2 0 0,1-1 0,-1 0 0,0 0 0,-1 1 0,1-1 0,-2 2 0,1-1 0,-1 1 0,0 0 0,0 0 0,0 0 0,-1 0 0,1 0 0,0 0 0,0 0 0,0 0 0,0 0 0,0 0 0,0 0 0,-1 0 0,1 0 0,1-1 0,-1 1 0,1-1 0,-1 1 0,0-1 0,0 1 0,0-1 0,-1 0 0,1 1 0,0-2 0,0 1 0,0-1 0,0-1 0,0 1 0,0 0 0,1 1 0,0-1 0,0 1 0,0 0 0,1-1 0,-1 0 0,1 0 0,-1 1 0,1 1 0,-1 1 0,2 1 0,-1 0 0,1 1 0,0-2 0,-1 1 0,2-2 0,-1 2 0,0-2 0,0 2 0,1-2 0,-2 2 0,2-1 0,-1-1 0,1 0 0,0 0 0,0 0 0,0 0 0,0 0 0,1 0 0,-1 0 0,0 0 0,0 0 0,0 0 0,0 0 0,0 0 0,-2 0 0,0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DE7D57-2395-A04F-B472-F2B4F1B08199}" type="datetimeFigureOut">
              <a:rPr lang="en-US" smtClean="0"/>
              <a:t>11/6/22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161DF1-6FB9-564D-96EE-35D794F4B318}" type="slidenum">
              <a:rPr lang="en-US" smtClean="0"/>
              <a:t>‹#›</a:t>
            </a:fld>
            <a:endParaRPr lang="en-US"/>
          </a:p>
        </p:txBody>
      </p:sp>
    </p:spTree>
    <p:extLst>
      <p:ext uri="{BB962C8B-B14F-4D97-AF65-F5344CB8AC3E}">
        <p14:creationId xmlns:p14="http://schemas.microsoft.com/office/powerpoint/2010/main" val="36127122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Good afternoon, everyone, my name is …, Today I am going to present our work, SpeechQoE…</a:t>
            </a:r>
          </a:p>
        </p:txBody>
      </p:sp>
      <p:sp>
        <p:nvSpPr>
          <p:cNvPr id="4" name="Slide Number Placeholder 3"/>
          <p:cNvSpPr>
            <a:spLocks noGrp="1"/>
          </p:cNvSpPr>
          <p:nvPr>
            <p:ph type="sldNum" sz="quarter" idx="5"/>
          </p:nvPr>
        </p:nvSpPr>
        <p:spPr/>
        <p:txBody>
          <a:bodyPr/>
          <a:lstStyle/>
          <a:p>
            <a:fld id="{2E161DF1-6FB9-564D-96EE-35D794F4B318}" type="slidenum">
              <a:rPr lang="en-US" smtClean="0"/>
              <a:t>1</a:t>
            </a:fld>
            <a:endParaRPr lang="en-US"/>
          </a:p>
        </p:txBody>
      </p:sp>
    </p:spTree>
    <p:extLst>
      <p:ext uri="{BB962C8B-B14F-4D97-AF65-F5344CB8AC3E}">
        <p14:creationId xmlns:p14="http://schemas.microsoft.com/office/powerpoint/2010/main" val="28687119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800" dirty="0">
                <a:effectLst/>
                <a:latin typeface="LinLibertineT"/>
              </a:rPr>
              <a:t>our data synthesizing scheme only need 3 or 4 samples without any distribution requirements. However, the distribution represented by these few data may be biased (C). To overcome this issue, we leverage existing users who are close to the new user(C) to calibrate the biased distribution of new users (C). And then generate adequate samples from the calibrated distributions.</a:t>
            </a:r>
          </a:p>
          <a:p>
            <a:pPr marL="285750" indent="-285750">
              <a:buFont typeface="Arial" panose="020B0604020202020204" pitchFamily="34" charset="0"/>
              <a:buChar char="•"/>
            </a:pPr>
            <a:r>
              <a:rPr lang="en-US" sz="1800" dirty="0">
                <a:effectLst/>
                <a:latin typeface="LinLibertineT"/>
              </a:rPr>
              <a:t>The proposed scheme is composed of three steps: (C)</a:t>
            </a:r>
            <a:r>
              <a:rPr lang="en-US" sz="1800" dirty="0">
                <a:effectLst/>
                <a:latin typeface="LinLibertineTI"/>
              </a:rPr>
              <a:t>source user profiling</a:t>
            </a:r>
            <a:r>
              <a:rPr lang="en-US" sz="1800" dirty="0">
                <a:effectLst/>
                <a:latin typeface="LinLibertineT"/>
              </a:rPr>
              <a:t>, </a:t>
            </a:r>
            <a:r>
              <a:rPr lang="en-US" sz="1800" dirty="0">
                <a:effectLst/>
                <a:latin typeface="LinLibertineTI"/>
              </a:rPr>
              <a:t>(C)(C)</a:t>
            </a:r>
            <a:r>
              <a:rPr lang="en-US" sz="1800" dirty="0">
                <a:effectLst/>
                <a:latin typeface="LinLibertineT"/>
              </a:rPr>
              <a:t>i</a:t>
            </a:r>
            <a:r>
              <a:rPr lang="en-US" sz="1800" dirty="0">
                <a:effectLst/>
                <a:latin typeface="LinLibertineTI"/>
              </a:rPr>
              <a:t>dentifying close neighbors, </a:t>
            </a:r>
            <a:r>
              <a:rPr lang="en-US" sz="1800" dirty="0">
                <a:effectLst/>
                <a:latin typeface="LinLibertineT"/>
              </a:rPr>
              <a:t>and </a:t>
            </a:r>
            <a:r>
              <a:rPr lang="en-US" sz="1800" dirty="0">
                <a:effectLst/>
                <a:latin typeface="LinLibertineTI"/>
              </a:rPr>
              <a:t>(C)(C)</a:t>
            </a:r>
            <a:r>
              <a:rPr lang="en-US" sz="1800" dirty="0">
                <a:effectLst/>
                <a:latin typeface="LinLibertineT"/>
              </a:rPr>
              <a:t> </a:t>
            </a:r>
            <a:r>
              <a:rPr lang="en-US" sz="1800" dirty="0">
                <a:effectLst/>
                <a:latin typeface="LinLibertineTI"/>
              </a:rPr>
              <a:t>generating new user data samples.</a:t>
            </a:r>
            <a:endParaRPr lang="en-US" sz="1800" dirty="0">
              <a:effectLst/>
              <a:latin typeface="LinLibertine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LinLibertineT"/>
              </a:rPr>
              <a:t>In source user profiling, </a:t>
            </a:r>
            <a:r>
              <a:rPr lang="en-US" sz="1800" dirty="0">
                <a:latin typeface="Times New Roman" panose="02020603050405020304" pitchFamily="18" charset="0"/>
                <a:cs typeface="Times New Roman" panose="02020603050405020304" pitchFamily="18" charset="0"/>
              </a:rPr>
              <a:t>(C)(C) </a:t>
            </a:r>
            <a:r>
              <a:rPr lang="en-US" sz="1800" dirty="0">
                <a:effectLst/>
                <a:latin typeface="LinLibertineT"/>
              </a:rPr>
              <a:t>we </a:t>
            </a:r>
            <a:r>
              <a:rPr lang="en-US" sz="2800" dirty="0">
                <a:effectLst/>
                <a:latin typeface="Times New Roman" panose="02020603050405020304" pitchFamily="18" charset="0"/>
                <a:cs typeface="Times New Roman" panose="02020603050405020304" pitchFamily="18" charset="0"/>
              </a:rPr>
              <a:t>p</a:t>
            </a:r>
            <a:r>
              <a:rPr lang="en-US" sz="2800" dirty="0">
                <a:latin typeface="Times New Roman" panose="02020603050405020304" pitchFamily="18" charset="0"/>
                <a:cs typeface="Times New Roman" panose="02020603050405020304" pitchFamily="18" charset="0"/>
              </a:rPr>
              <a:t>ortray user via statistics. Namely, (C)(C)calculating the mean of vector and covariance matrix for each source user.</a:t>
            </a:r>
          </a:p>
        </p:txBody>
      </p:sp>
    </p:spTree>
    <p:extLst>
      <p:ext uri="{BB962C8B-B14F-4D97-AF65-F5344CB8AC3E}">
        <p14:creationId xmlns:p14="http://schemas.microsoft.com/office/powerpoint/2010/main" val="25492349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LinLibertineTI"/>
              </a:rPr>
              <a:t>(C) In the identifying close neighbors stage(C), which is inspired by k-NN, we simply </a:t>
            </a:r>
            <a:r>
              <a:rPr lang="en-US" sz="1800" dirty="0">
                <a:effectLst/>
                <a:latin typeface="LinLibertineT"/>
              </a:rPr>
              <a:t>calculate the Euclidean distance between target user and each source user. The close neighbors are those source users where the distance is less than an empirical threshold.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LinLibertineT"/>
              </a:rPr>
              <a:t>(C)(C) In the </a:t>
            </a:r>
            <a:r>
              <a:rPr lang="en-US" sz="1200" dirty="0">
                <a:latin typeface="Times New Roman" panose="02020603050405020304" pitchFamily="18" charset="0"/>
                <a:cs typeface="Times New Roman" panose="02020603050405020304" pitchFamily="18" charset="0"/>
              </a:rPr>
              <a:t>Generating Samples stage, </a:t>
            </a:r>
            <a:r>
              <a:rPr lang="en-US" sz="1800" dirty="0">
                <a:effectLst/>
                <a:latin typeface="LinLibertineT"/>
              </a:rPr>
              <a:t>We leverage statistics from close neighbors to estimate the target user’s data distribution. With the calibrated distribution, we are able to generate sufficient samples covering all QoE scores.</a:t>
            </a:r>
            <a:endParaRPr lang="en-US" dirty="0"/>
          </a:p>
        </p:txBody>
      </p:sp>
    </p:spTree>
    <p:extLst>
      <p:ext uri="{BB962C8B-B14F-4D97-AF65-F5344CB8AC3E}">
        <p14:creationId xmlns:p14="http://schemas.microsoft.com/office/powerpoint/2010/main" val="32725099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 Here we outline the overall architecture of SpeechQoE. </a:t>
            </a:r>
          </a:p>
          <a:p>
            <a:pPr marL="171450" indent="-171450">
              <a:buFont typeface="Arial" panose="020B0604020202020204" pitchFamily="34" charset="0"/>
              <a:buChar char="•"/>
            </a:pPr>
            <a:r>
              <a:rPr lang="en-US" dirty="0"/>
              <a:t>(C) We take spectrogram which is transformed from speech tracks as input. </a:t>
            </a:r>
          </a:p>
          <a:p>
            <a:pPr marL="171450" indent="-171450">
              <a:buFont typeface="Arial" panose="020B0604020202020204" pitchFamily="34" charset="0"/>
              <a:buChar char="•"/>
            </a:pPr>
            <a:r>
              <a:rPr lang="en-US" dirty="0"/>
              <a:t>(C)(C) If the current user is an existing user, we use her own adapted model directly.</a:t>
            </a:r>
          </a:p>
          <a:p>
            <a:pPr marL="171450" indent="-171450">
              <a:buFont typeface="Arial" panose="020B0604020202020204" pitchFamily="34" charset="0"/>
              <a:buChar char="•"/>
            </a:pPr>
            <a:r>
              <a:rPr lang="en-US" dirty="0"/>
              <a:t>(C)(C)  Otherwise, our proposed synthesis scheme will help to produce adequate data samples for adaption.</a:t>
            </a:r>
          </a:p>
          <a:p>
            <a:pPr marL="171450" indent="-171450">
              <a:buFont typeface="Arial" panose="020B0604020202020204" pitchFamily="34" charset="0"/>
              <a:buChar char="•"/>
            </a:pPr>
            <a:r>
              <a:rPr lang="en-US" dirty="0"/>
              <a:t>(C)(C) Please be aware, we also integrate traditional network-centric model, E-model, to avoid catastrophic behavior which will take place when no close neighbors are identified in source dataset. Our evaluation show that 3 out of 38 subjects find no close neighbors, the performance of SpeechQoE is similar to that of E-model for those 3 subjects.</a:t>
            </a:r>
          </a:p>
        </p:txBody>
      </p:sp>
    </p:spTree>
    <p:extLst>
      <p:ext uri="{BB962C8B-B14F-4D97-AF65-F5344CB8AC3E}">
        <p14:creationId xmlns:p14="http://schemas.microsoft.com/office/powerpoint/2010/main" val="27978413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85750" lvl="0" indent="-285750">
              <a:lnSpc>
                <a:spcPct val="114000"/>
              </a:lnSpc>
              <a:spcBef>
                <a:spcPts val="0"/>
              </a:spcBef>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We set up a VoIP testbed for our data collection campaign. </a:t>
            </a:r>
          </a:p>
          <a:p>
            <a:pPr marL="285750" marR="0" lvl="0" indent="-2857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sz="1800" dirty="0">
                <a:effectLst/>
                <a:latin typeface="LinLibertineT"/>
              </a:rPr>
              <a:t>(C)(C) Two laptops are used as calling platform with an open-source VoIP software installed.</a:t>
            </a:r>
          </a:p>
          <a:p>
            <a:pPr marL="285750" marR="0" lvl="0" indent="-2857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sz="2800" dirty="0"/>
              <a:t>(</a:t>
            </a:r>
            <a:r>
              <a:rPr lang="en-US" sz="2800" dirty="0">
                <a:effectLst/>
                <a:latin typeface="LinLibertineT"/>
              </a:rPr>
              <a:t>C)(C)  A server is set up to establish a connection between the two platforms</a:t>
            </a:r>
            <a:endParaRPr lang="en-US" sz="2800" dirty="0"/>
          </a:p>
          <a:p>
            <a:pPr marL="285750" marR="0" lvl="0" indent="-2857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sz="1800" dirty="0">
                <a:effectLst/>
                <a:latin typeface="LinLibertineT"/>
              </a:rPr>
              <a:t>(C) (C) Also, a router is deployed to connect the three entities .</a:t>
            </a:r>
          </a:p>
          <a:p>
            <a:pPr marL="285750" marR="0" lvl="0" indent="-2857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sz="1800" dirty="0">
                <a:effectLst/>
                <a:latin typeface="LinLibertineT"/>
              </a:rPr>
              <a:t>(C) (C) A network controller is installed on both terminals to simulate various calling environment.</a:t>
            </a:r>
          </a:p>
          <a:p>
            <a:pPr marL="285750" marR="0" lvl="0" indent="-2857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US" sz="2800" dirty="0"/>
          </a:p>
          <a:p>
            <a:pPr marL="285750" marR="0" lvl="0" indent="-2857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sz="1800" dirty="0">
                <a:effectLst/>
                <a:latin typeface="LinLibertineT"/>
              </a:rPr>
              <a:t>(C)(C) A total of 38 subjects are recruited for our experiments. Two subjects form a pair to complete 200 calling sessions, each lasting 90 seconds. They sit in two separate rooms to finish a Richard’s task which is like charades (</a:t>
            </a:r>
            <a:r>
              <a:rPr lang="en-US" sz="2800" b="0" i="0" u="none" strike="noStrike" dirty="0" err="1">
                <a:solidFill>
                  <a:srgbClr val="202124"/>
                </a:solidFill>
                <a:effectLst/>
                <a:latin typeface="arial" panose="020B0604020202020204" pitchFamily="34" charset="0"/>
              </a:rPr>
              <a:t>shr</a:t>
            </a:r>
            <a:r>
              <a:rPr lang="en-US" sz="2800" b="0" i="0" u="none" strike="noStrike" dirty="0" err="1">
                <a:solidFill>
                  <a:srgbClr val="3C4043"/>
                </a:solidFill>
                <a:effectLst/>
                <a:latin typeface="arial" panose="020B0604020202020204" pitchFamily="34" charset="0"/>
              </a:rPr>
              <a:t>·</a:t>
            </a:r>
            <a:r>
              <a:rPr lang="en-US" sz="2800" b="1" i="0" u="none" strike="noStrike" dirty="0" err="1">
                <a:solidFill>
                  <a:srgbClr val="202124"/>
                </a:solidFill>
                <a:effectLst/>
                <a:latin typeface="arial" panose="020B0604020202020204" pitchFamily="34" charset="0"/>
              </a:rPr>
              <a:t>aydz</a:t>
            </a:r>
            <a:r>
              <a:rPr lang="en-US" sz="1800" dirty="0">
                <a:effectLst/>
                <a:latin typeface="LinLibertineT"/>
              </a:rPr>
              <a:t>). Two subjects take turns describing a shape for the other to guess. The entire data collection campaign lasts for 6 months result in a 190 hours speech traces.</a:t>
            </a:r>
            <a:endParaRPr lang="en-US" sz="5400" dirty="0"/>
          </a:p>
        </p:txBody>
      </p:sp>
    </p:spTree>
    <p:extLst>
      <p:ext uri="{BB962C8B-B14F-4D97-AF65-F5344CB8AC3E}">
        <p14:creationId xmlns:p14="http://schemas.microsoft.com/office/powerpoint/2010/main" val="16426789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 We compare SpeechQoE with three baselines. (C) PESQ is </a:t>
            </a:r>
            <a:r>
              <a:rPr lang="en-US" sz="1800" dirty="0">
                <a:effectLst/>
                <a:latin typeface="LinLibertineT"/>
              </a:rPr>
              <a:t>a speech quality based approach. (C) MLQoE maps network metrics into a QoE score. And (C) E-model is a classical parametric model. </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LinLibertineT"/>
              </a:rPr>
              <a:t>(C) We find SpeechQoE consistently outperforms the baselines for all QoE scores (C).</a:t>
            </a:r>
            <a:endParaRPr lang="en-US" dirty="0"/>
          </a:p>
        </p:txBody>
      </p:sp>
    </p:spTree>
    <p:extLst>
      <p:ext uri="{BB962C8B-B14F-4D97-AF65-F5344CB8AC3E}">
        <p14:creationId xmlns:p14="http://schemas.microsoft.com/office/powerpoint/2010/main" val="37859909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 We evaluate SpeechQoE in various conditions. </a:t>
            </a:r>
          </a:p>
          <a:p>
            <a:pPr marL="171450" indent="-171450">
              <a:buFont typeface="Arial" panose="020B0604020202020204" pitchFamily="34" charset="0"/>
              <a:buChar char="•"/>
            </a:pPr>
            <a:r>
              <a:rPr lang="en-US" dirty="0"/>
              <a:t>(C) SpeechQoE perform consistently over 38 subjects. </a:t>
            </a:r>
          </a:p>
          <a:p>
            <a:pPr marL="171450" indent="-171450">
              <a:buFont typeface="Arial" panose="020B0604020202020204" pitchFamily="34" charset="0"/>
              <a:buChar char="•"/>
            </a:pPr>
            <a:r>
              <a:rPr lang="en-US" dirty="0"/>
              <a:t>(C) It particularly perform well under loud noise environment.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(C)(C) In a highly </a:t>
            </a:r>
            <a:r>
              <a:rPr lang="en-US" sz="1800" dirty="0">
                <a:effectLst/>
                <a:latin typeface="LinLibertineT"/>
              </a:rPr>
              <a:t>asymmetric network conditions experienced by the uplink and downlink, (C) SpeechQoE outperform baselines about 2 times better in terms of accuracy.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LinLibertineT"/>
              </a:rPr>
              <a:t>(C) SpeechQoE also perform 30% better comparing to baselines for users who are tired.</a:t>
            </a:r>
            <a:endParaRPr lang="en-US" dirty="0"/>
          </a:p>
          <a:p>
            <a:pPr marL="171450" indent="-171450">
              <a:buFont typeface="Arial" panose="020B0604020202020204" pitchFamily="34" charset="0"/>
              <a:buChar char="•"/>
            </a:pPr>
            <a:endParaRPr lang="en-US" dirty="0"/>
          </a:p>
        </p:txBody>
      </p:sp>
    </p:spTree>
    <p:extLst>
      <p:ext uri="{BB962C8B-B14F-4D97-AF65-F5344CB8AC3E}">
        <p14:creationId xmlns:p14="http://schemas.microsoft.com/office/powerpoint/2010/main" val="32781089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 We further evaluate the computation latency of SpeechQoE. The latency comes from two operations, including preprocessing, which incurs extremely low latency, and classification, which incurs moderate latency</a:t>
            </a:r>
          </a:p>
          <a:p>
            <a:r>
              <a:rPr lang="en-US" dirty="0"/>
              <a:t>(C) Overall, the time consumption of SpeechQoE is acceptable, with an average of 6.5 seconds, and 90% can be finished within 8.7 seconds.</a:t>
            </a:r>
          </a:p>
        </p:txBody>
      </p:sp>
    </p:spTree>
    <p:extLst>
      <p:ext uri="{BB962C8B-B14F-4D97-AF65-F5344CB8AC3E}">
        <p14:creationId xmlns:p14="http://schemas.microsoft.com/office/powerpoint/2010/main" val="28520379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(C) In conclusion, </a:t>
            </a:r>
            <a:r>
              <a:rPr lang="en-US" sz="1200" dirty="0">
                <a:latin typeface="Times New Roman" panose="02020603050405020304" pitchFamily="18" charset="0"/>
                <a:cs typeface="Times New Roman" panose="02020603050405020304" pitchFamily="18" charset="0"/>
              </a:rPr>
              <a:t>we present SpeechQoE, a </a:t>
            </a:r>
            <a:r>
              <a:rPr lang="en-US" sz="1200" b="1" dirty="0">
                <a:latin typeface="Times New Roman" panose="02020603050405020304" pitchFamily="18" charset="0"/>
                <a:cs typeface="Times New Roman" panose="02020603050405020304" pitchFamily="18" charset="0"/>
              </a:rPr>
              <a:t>novel QoE prediction model for voice services </a:t>
            </a:r>
            <a:r>
              <a:rPr lang="en-US" sz="1200" dirty="0">
                <a:latin typeface="Times New Roman" panose="02020603050405020304" pitchFamily="18" charset="0"/>
                <a:cs typeface="Times New Roman" panose="02020603050405020304" pitchFamily="18" charset="0"/>
              </a:rPr>
              <a:t>via speech sensing</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(C) In the experiments, </a:t>
            </a:r>
            <a:r>
              <a:rPr lang="en-US" sz="1200" dirty="0">
                <a:latin typeface="Times New Roman" panose="02020603050405020304" pitchFamily="18" charset="0"/>
                <a:cs typeface="Times New Roman" panose="02020603050405020304" pitchFamily="18" charset="0"/>
              </a:rPr>
              <a:t>we have collected an </a:t>
            </a:r>
            <a:r>
              <a:rPr lang="en-US" sz="1200" b="1" dirty="0">
                <a:latin typeface="Times New Roman" panose="02020603050405020304" pitchFamily="18" charset="0"/>
                <a:cs typeface="Times New Roman" panose="02020603050405020304" pitchFamily="18" charset="0"/>
              </a:rPr>
              <a:t>extensive dataset</a:t>
            </a:r>
            <a:r>
              <a:rPr lang="en-US" sz="1200" b="0" dirty="0">
                <a:latin typeface="Times New Roman" panose="02020603050405020304" pitchFamily="18" charset="0"/>
                <a:cs typeface="Times New Roman" panose="02020603050405020304" pitchFamily="18" charset="0"/>
              </a:rPr>
              <a:t> which has been publicized to benefit research community.</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(C) Our comprehensive evaluations show that </a:t>
            </a:r>
            <a:r>
              <a:rPr lang="en-US" sz="1200" dirty="0">
                <a:latin typeface="Times New Roman" panose="02020603050405020304" pitchFamily="18" charset="0"/>
                <a:cs typeface="Times New Roman" panose="02020603050405020304" pitchFamily="18" charset="0"/>
              </a:rPr>
              <a:t>SpeechQoE </a:t>
            </a:r>
            <a:r>
              <a:rPr lang="en-US" sz="1200" b="1" dirty="0">
                <a:latin typeface="Times New Roman" panose="02020603050405020304" pitchFamily="18" charset="0"/>
                <a:cs typeface="Times New Roman" panose="02020603050405020304" pitchFamily="18" charset="0"/>
              </a:rPr>
              <a:t>advances existing solutions</a:t>
            </a:r>
            <a:r>
              <a:rPr lang="en-US" sz="1200" b="0" dirty="0">
                <a:latin typeface="Times New Roman" panose="02020603050405020304" pitchFamily="18" charset="0"/>
                <a:cs typeface="Times New Roman" panose="02020603050405020304" pitchFamily="18" charset="0"/>
              </a:rPr>
              <a:t>.</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200" b="0" dirty="0">
                <a:latin typeface="Times New Roman" panose="02020603050405020304" pitchFamily="18" charset="0"/>
                <a:cs typeface="Times New Roman" panose="02020603050405020304" pitchFamily="18" charset="0"/>
              </a:rPr>
              <a:t>(C) For more details, please refer to our paper.</a:t>
            </a:r>
            <a:endParaRPr lang="en-US" b="0" dirty="0"/>
          </a:p>
        </p:txBody>
      </p:sp>
    </p:spTree>
    <p:extLst>
      <p:ext uri="{BB962C8B-B14F-4D97-AF65-F5344CB8AC3E}">
        <p14:creationId xmlns:p14="http://schemas.microsoft.com/office/powerpoint/2010/main" val="42586990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2562085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ltLang="zh-CN" sz="1100" dirty="0">
                <a:solidFill>
                  <a:schemeClr val="bg2"/>
                </a:solidFill>
                <a:latin typeface="Times New Roman" panose="02020603050405020304" pitchFamily="18" charset="0"/>
                <a:cs typeface="Times New Roman" panose="02020603050405020304" pitchFamily="18" charset="0"/>
              </a:rPr>
              <a:t>(C) Since online voice services was introduced in 1995, millions of people make millions of calls everyday.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zh-CN" sz="1100" dirty="0">
                <a:solidFill>
                  <a:schemeClr val="bg2"/>
                </a:solidFill>
                <a:latin typeface="Times New Roman" panose="02020603050405020304" pitchFamily="18" charset="0"/>
                <a:cs typeface="Times New Roman" panose="02020603050405020304" pitchFamily="18" charset="0"/>
              </a:rPr>
              <a:t>(C) Especially, during the pandemic, </a:t>
            </a:r>
            <a:r>
              <a:rPr lang="en-US" sz="1800" dirty="0">
                <a:effectLst/>
                <a:latin typeface="LinLibertineT"/>
              </a:rPr>
              <a:t>shelter-in-place, work-from-home, and other hybrid lifestyles have been adopted globally. Many of </a:t>
            </a:r>
            <a:r>
              <a:rPr lang="en-US" sz="3600" dirty="0">
                <a:effectLst/>
                <a:latin typeface="LinLibertineT"/>
              </a:rPr>
              <a:t>the </a:t>
            </a:r>
            <a:r>
              <a:rPr lang="en-US" sz="1800" dirty="0">
                <a:effectLst/>
                <a:latin typeface="LinLibertineT"/>
              </a:rPr>
              <a:t>telecommunication apps have been reported with recorded surges, ranging from the usage time to the number of registered customers.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LinLibertineT"/>
              </a:rPr>
              <a:t>(C) Therefore, user’s satisfactory levels of service quality is always the center of interest for service providers.</a:t>
            </a:r>
            <a:endParaRPr lang="en-US" sz="1600" dirty="0"/>
          </a:p>
          <a:p>
            <a:pPr marL="171450" indent="-171450">
              <a:buFont typeface="Arial" panose="020B0604020202020204" pitchFamily="34" charset="0"/>
              <a:buChar char="•"/>
            </a:pPr>
            <a:endParaRPr lang="en-US" altLang="zh-CN" sz="1100"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9907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 so that they can take actions in service management</a:t>
            </a:r>
            <a:r>
              <a:rPr lang="en-US" i="1" dirty="0"/>
              <a:t>, such as protocol design, codec development, resources management so on and so forth..</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dirty="0"/>
              <a:t>(C) One critical metric is quality of experience, or QoE in short, which is a measure about how users </a:t>
            </a:r>
            <a:r>
              <a:rPr lang="en-US" sz="1100" b="1" dirty="0"/>
              <a:t>subjectively</a:t>
            </a:r>
            <a:r>
              <a:rPr lang="en-US" sz="1100" dirty="0"/>
              <a:t> perceive an application or service.</a:t>
            </a:r>
            <a:endParaRPr lang="en-US" sz="1100" dirty="0">
              <a:solidFill>
                <a:schemeClr val="bg2"/>
              </a:solidFill>
              <a:latin typeface="Times New Roman" panose="02020603050405020304" pitchFamily="18" charset="0"/>
              <a:cs typeface="Times New Roman" panose="02020603050405020304" pitchFamily="18"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(C) On the one hand, QoE reflects the </a:t>
            </a:r>
            <a:r>
              <a:rPr lang="en-US" b="1" dirty="0"/>
              <a:t>actual</a:t>
            </a:r>
            <a:r>
              <a:rPr lang="en-US" dirty="0"/>
              <a:t> user experience..</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(C) On the other hand, however, it is </a:t>
            </a:r>
            <a:r>
              <a:rPr lang="en-US" sz="1100" dirty="0">
                <a:solidFill>
                  <a:schemeClr val="bg2"/>
                </a:solidFill>
                <a:latin typeface="Times New Roman" panose="02020603050405020304" pitchFamily="18" charset="0"/>
                <a:cs typeface="Times New Roman" panose="02020603050405020304" pitchFamily="18" charset="0"/>
              </a:rPr>
              <a:t>difficult to measure QoE </a:t>
            </a:r>
            <a:r>
              <a:rPr lang="en-US" sz="1100" b="1" dirty="0">
                <a:solidFill>
                  <a:schemeClr val="bg2"/>
                </a:solidFill>
                <a:latin typeface="Times New Roman" panose="02020603050405020304" pitchFamily="18" charset="0"/>
                <a:cs typeface="Times New Roman" panose="02020603050405020304" pitchFamily="18" charset="0"/>
              </a:rPr>
              <a:t>accurately</a:t>
            </a:r>
            <a:r>
              <a:rPr lang="en-US" sz="1100" dirty="0">
                <a:solidFill>
                  <a:schemeClr val="bg2"/>
                </a:solidFill>
                <a:latin typeface="Times New Roman" panose="02020603050405020304" pitchFamily="18" charset="0"/>
                <a:cs typeface="Times New Roman" panose="02020603050405020304" pitchFamily="18" charset="0"/>
              </a:rPr>
              <a:t> and </a:t>
            </a:r>
            <a:r>
              <a:rPr lang="en-US" sz="1100" b="1" dirty="0">
                <a:solidFill>
                  <a:schemeClr val="bg2"/>
                </a:solidFill>
                <a:latin typeface="Times New Roman" panose="02020603050405020304" pitchFamily="18" charset="0"/>
                <a:cs typeface="Times New Roman" panose="02020603050405020304" pitchFamily="18" charset="0"/>
              </a:rPr>
              <a:t>conveniently</a:t>
            </a:r>
            <a:r>
              <a:rPr lang="en-US" sz="1100" dirty="0">
                <a:solidFill>
                  <a:schemeClr val="bg2"/>
                </a:solidFill>
                <a:latin typeface="Times New Roman" panose="02020603050405020304" pitchFamily="18" charset="0"/>
                <a:cs typeface="Times New Roman" panose="02020603050405020304" pitchFamily="18" charset="0"/>
              </a:rPr>
              <a:t> from external indicators.</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dirty="0">
                <a:solidFill>
                  <a:schemeClr val="bg2"/>
                </a:solidFill>
                <a:latin typeface="Times New Roman" panose="02020603050405020304" pitchFamily="18" charset="0"/>
                <a:cs typeface="Times New Roman" panose="02020603050405020304" pitchFamily="18" charset="0"/>
              </a:rPr>
              <a:t>(C) How to access QoE accordingly is an open question.</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19821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 In nowadays audio services, user’s QoE is mainly obtained by asking people to manually report their perceived quality or through surveys after an audio session.</a:t>
            </a:r>
          </a:p>
          <a:p>
            <a:r>
              <a:rPr lang="en-US" dirty="0"/>
              <a:t>(C) Such procedures are time-consuming and inconvenient, so in reality, most people would simply skip this procedure.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 To address this issue, prior efforts have been devoted to developing objective-based QoE assessment schemes. These schemes can be divided into three categories.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accent5">
                    <a:lumMod val="75000"/>
                  </a:schemeClr>
                </a:solidFill>
                <a:latin typeface="Times New Roman" panose="02020603050405020304" pitchFamily="18" charset="0"/>
                <a:cs typeface="Times New Roman" panose="02020603050405020304" pitchFamily="18" charset="0"/>
              </a:rPr>
              <a:t>(C) </a:t>
            </a:r>
            <a:r>
              <a:rPr lang="en-US" sz="1200" dirty="0">
                <a:solidFill>
                  <a:schemeClr val="accent6">
                    <a:lumMod val="75000"/>
                  </a:schemeClr>
                </a:solidFill>
                <a:latin typeface="Times New Roman" panose="02020603050405020304" pitchFamily="18" charset="0"/>
                <a:cs typeface="Times New Roman" panose="02020603050405020304" pitchFamily="18" charset="0"/>
              </a:rPr>
              <a:t>Network parametric models leverage network QoS to infer QoE, one of the representative is E-model (C) </a:t>
            </a:r>
            <a:r>
              <a:rPr lang="en-US" sz="1800" dirty="0">
                <a:effectLst/>
                <a:latin typeface="LinLibertineT"/>
              </a:rPr>
              <a:t>defined by </a:t>
            </a:r>
            <a:r>
              <a:rPr lang="en-US" sz="2800" b="0" i="0" u="none" strike="noStrike" dirty="0">
                <a:solidFill>
                  <a:srgbClr val="202124"/>
                </a:solidFill>
                <a:effectLst/>
                <a:latin typeface="Google Sans"/>
              </a:rPr>
              <a:t>International Telecommunication Union</a:t>
            </a:r>
            <a:r>
              <a:rPr lang="en-US" sz="1800" dirty="0">
                <a:effectLst/>
                <a:latin typeface="LinLibertineT"/>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LinLibertineT"/>
              </a:rPr>
              <a:t>(C) However, QoE is a human subjective perception. The network parametric models cannot exhaust all factors have an impact on QoE. Furthermore, </a:t>
            </a:r>
            <a:r>
              <a:rPr lang="en-US" sz="1800" dirty="0">
                <a:solidFill>
                  <a:schemeClr val="accent6">
                    <a:lumMod val="75000"/>
                  </a:schemeClr>
                </a:solidFill>
                <a:effectLst/>
                <a:latin typeface="Times New Roman" panose="02020603050405020304" pitchFamily="18" charset="0"/>
                <a:cs typeface="Times New Roman" panose="02020603050405020304" pitchFamily="18" charset="0"/>
              </a:rPr>
              <a:t>n</a:t>
            </a:r>
            <a:r>
              <a:rPr lang="en-US" sz="1800" dirty="0">
                <a:solidFill>
                  <a:schemeClr val="accent6">
                    <a:lumMod val="75000"/>
                  </a:schemeClr>
                </a:solidFill>
                <a:latin typeface="Times New Roman" panose="02020603050405020304" pitchFamily="18" charset="0"/>
                <a:cs typeface="Times New Roman" panose="02020603050405020304" pitchFamily="18" charset="0"/>
              </a:rPr>
              <a:t>etwork parametric models fail to consider user diversity. </a:t>
            </a:r>
            <a:r>
              <a:rPr lang="en-US" sz="1800" dirty="0">
                <a:effectLst/>
                <a:latin typeface="LinLibertineT"/>
              </a:rPr>
              <a:t>For example, some users may be more sensitive to echoing sound, while others care more about latency. A </a:t>
            </a:r>
            <a:r>
              <a:rPr lang="en-US" sz="1800" dirty="0">
                <a:effectLst/>
                <a:latin typeface="LinLibertineTI"/>
              </a:rPr>
              <a:t>one for all </a:t>
            </a:r>
            <a:r>
              <a:rPr lang="en-US" sz="1800" dirty="0">
                <a:effectLst/>
                <a:latin typeface="LinLibertineT"/>
              </a:rPr>
              <a:t>model inevitably performs poorly.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 </a:t>
            </a:r>
            <a:r>
              <a:rPr lang="en-US" sz="1200" dirty="0">
                <a:solidFill>
                  <a:schemeClr val="accent5">
                    <a:lumMod val="75000"/>
                  </a:schemeClr>
                </a:solidFill>
                <a:latin typeface="Times New Roman" panose="02020603050405020304" pitchFamily="18" charset="0"/>
                <a:cs typeface="Times New Roman" panose="02020603050405020304" pitchFamily="18" charset="0"/>
              </a:rPr>
              <a:t>Speech quality-based models e</a:t>
            </a:r>
            <a:r>
              <a:rPr lang="en-US" sz="1800" dirty="0">
                <a:effectLst/>
                <a:latin typeface="LinLibertineT"/>
              </a:rPr>
              <a:t>stimate QoE by analyzing speech quality. They can be classified as full-reference and reference-free models. In full-reference models, both the original and degraded speech files are required. The distortion is converted to a QoE score. PESQ is the representative (C). Reference-free models, such as P.563 and Vector Quantization (C) directly extract distortion from degraded speech files to derive QoE score.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 Since </a:t>
            </a:r>
            <a:r>
              <a:rPr lang="en-US" sz="1200" dirty="0">
                <a:solidFill>
                  <a:schemeClr val="accent5">
                    <a:lumMod val="75000"/>
                  </a:schemeClr>
                </a:solidFill>
                <a:latin typeface="Times New Roman" panose="02020603050405020304" pitchFamily="18" charset="0"/>
                <a:cs typeface="Times New Roman" panose="02020603050405020304" pitchFamily="18" charset="0"/>
              </a:rPr>
              <a:t>Speech quality-based models do not take into account network latency, it is not useful in a conversational context. Moreover, similar to the parametric models, Speech quality-based models are </a:t>
            </a:r>
            <a:r>
              <a:rPr lang="en-US" sz="1800" dirty="0">
                <a:effectLst/>
                <a:latin typeface="LinLibertineT"/>
              </a:rPr>
              <a:t>not able to provide personalized QoE assessment.</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accent5">
                    <a:lumMod val="75000"/>
                  </a:schemeClr>
                </a:solidFill>
                <a:latin typeface="Times New Roman" panose="02020603050405020304" pitchFamily="18" charset="0"/>
                <a:cs typeface="Times New Roman" panose="02020603050405020304" pitchFamily="18" charset="0"/>
              </a:rPr>
              <a:t>(C) </a:t>
            </a:r>
            <a:r>
              <a:rPr lang="en-US" sz="1200" dirty="0">
                <a:effectLst/>
                <a:latin typeface="LinLibertineTB"/>
              </a:rPr>
              <a:t>Psychophysiology-based models</a:t>
            </a:r>
            <a:r>
              <a:rPr lang="en-US" sz="1800" dirty="0">
                <a:effectLst/>
                <a:latin typeface="LinLibertineT"/>
              </a:rPr>
              <a:t> utilize physiological and psychological signals, such as EEG and ECG (C), </a:t>
            </a:r>
            <a:r>
              <a:rPr lang="en-US" sz="1200" dirty="0">
                <a:effectLst/>
                <a:latin typeface="LinLibertineT"/>
              </a:rPr>
              <a:t>to infer QoE.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LinLibertineT"/>
              </a:rPr>
              <a:t>(C) However, </a:t>
            </a:r>
            <a:r>
              <a:rPr lang="en-US" sz="1800" dirty="0">
                <a:effectLst/>
                <a:latin typeface="LinLibertineT"/>
              </a:rPr>
              <a:t>those sensors are not available in most PCs and personal terminals. It is infeasible for QoE assessment in a commercial setting.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LinLibertineT"/>
              </a:rPr>
              <a:t>(C) Can we design a QoE assessment system which is personalized, accurate and labor free?</a:t>
            </a:r>
            <a:endParaRPr lang="en-US" dirty="0"/>
          </a:p>
        </p:txBody>
      </p:sp>
    </p:spTree>
    <p:extLst>
      <p:ext uri="{BB962C8B-B14F-4D97-AF65-F5344CB8AC3E}">
        <p14:creationId xmlns:p14="http://schemas.microsoft.com/office/powerpoint/2010/main" val="3998037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(C) Our motivation is inspired by a day-to-day phenomenon: people’s speech pattern is different based on their perception of voice service.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(C) For example, people may speak loudly when they cannot hear the other’s speaking. </a:t>
            </a:r>
            <a:r>
              <a:rPr lang="en-US" altLang="zh-CN" dirty="0"/>
              <a:t>(C)</a:t>
            </a:r>
            <a:r>
              <a:rPr lang="en-US" dirty="0"/>
              <a:t>(C) while they speak with normal loudness level when they satisfy about the services. (C)</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(C) To validate our motivation, we conduct a pilot study consist of six subjects, and record their speech files and corresponding subjective QoE scores. (two of them form a pair to conduct calls under various network conditions in separate rooms. After each call, the subjects are asked to rate the service quality from 1 to 5, </a:t>
            </a:r>
            <a:r>
              <a:rPr lang="en-US" sz="1800" dirty="0">
                <a:effectLst/>
                <a:latin typeface="LinLibertineT"/>
              </a:rPr>
              <a:t>with 1 the worst and 5 the best.)</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800" dirty="0">
                <a:effectLst/>
                <a:latin typeface="LinLibertineT"/>
              </a:rPr>
              <a:t>(C) We extract a standard acoustic parameter set consists of 65 features, such as pitch, jitter, and MFCC etc.. We find features exhibit high interclass difference. (C)</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800" dirty="0">
                <a:effectLst/>
                <a:latin typeface="LinLibertineT"/>
              </a:rPr>
              <a:t>(C) We also transform speech signals to frequency domain using STFT. (C)We observe the intensity is higher at a lower QoE score.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800" dirty="0">
                <a:effectLst/>
                <a:latin typeface="LinLibertineT"/>
              </a:rPr>
              <a:t>Those indicate human speech patterns correlate with perceived QoE.</a:t>
            </a:r>
            <a:endParaRPr lang="en-US" dirty="0"/>
          </a:p>
        </p:txBody>
      </p:sp>
    </p:spTree>
    <p:extLst>
      <p:ext uri="{BB962C8B-B14F-4D97-AF65-F5344CB8AC3E}">
        <p14:creationId xmlns:p14="http://schemas.microsoft.com/office/powerpoint/2010/main" val="15848851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(C) We compare </a:t>
            </a:r>
            <a:r>
              <a:rPr lang="en-US" sz="1800" dirty="0">
                <a:effectLst/>
                <a:latin typeface="LinLibertineT"/>
              </a:rPr>
              <a:t>feature vectors in five trials under </a:t>
            </a:r>
            <a:r>
              <a:rPr lang="en-US" sz="1800" b="1" dirty="0">
                <a:effectLst/>
                <a:latin typeface="LinLibertineT"/>
              </a:rPr>
              <a:t>the same QoE level</a:t>
            </a:r>
            <a:r>
              <a:rPr lang="en-US" sz="1800" dirty="0">
                <a:effectLst/>
                <a:latin typeface="LinLibertineT"/>
              </a:rPr>
              <a:t> in two cases.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800" dirty="0">
                <a:effectLst/>
                <a:latin typeface="LinLibertineT"/>
              </a:rPr>
              <a:t>(C) In the case of identical conversation, the features exhibit high consistency.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(C) In the case of unique conversation, </a:t>
            </a:r>
            <a:r>
              <a:rPr lang="en-US" sz="1800" dirty="0">
                <a:effectLst/>
                <a:latin typeface="LinLibertineT"/>
              </a:rPr>
              <a:t>the consistency is still observed, although some variations are introduced.</a:t>
            </a:r>
            <a:endParaRPr lang="en-US"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The speech-QoE correlation is consistently exist in both cases.</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(C) In conclusion, in our pilot study, the speech-QoE correlation exhibit high inter-class difference and low intra-class difference.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These two findings </a:t>
            </a:r>
            <a:r>
              <a:rPr lang="en-US" sz="1200" dirty="0">
                <a:effectLst/>
                <a:latin typeface="LinLibertineT"/>
              </a:rPr>
              <a:t>encourage us to leverage speech cues for QoE assessments.</a:t>
            </a:r>
            <a:endParaRPr lang="en-US"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(C) However, we find speech pattern is diverse among users.</a:t>
            </a:r>
          </a:p>
        </p:txBody>
      </p:sp>
    </p:spTree>
    <p:extLst>
      <p:ext uri="{BB962C8B-B14F-4D97-AF65-F5344CB8AC3E}">
        <p14:creationId xmlns:p14="http://schemas.microsoft.com/office/powerpoint/2010/main" val="41185201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 We use CNN as the architecture of our basic model. The input is speech signal in frequency domain and the output is QoE score.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 We utilize MAML as our model’s training strategy. </a:t>
            </a:r>
            <a:r>
              <a:rPr lang="en-US" sz="1200" dirty="0">
                <a:latin typeface="Times New Roman" panose="02020603050405020304" pitchFamily="18" charset="0"/>
                <a:cs typeface="Times New Roman" panose="02020603050405020304" pitchFamily="18" charset="0"/>
              </a:rPr>
              <a:t>Specifically, MAML is a framework in few-shot learning. The goal of few-shot learning is to fine-tune parameters with few data samples.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Times New Roman" panose="02020603050405020304" pitchFamily="18" charset="0"/>
                <a:cs typeface="Times New Roman" panose="02020603050405020304" pitchFamily="18" charset="0"/>
              </a:rPr>
              <a:t>Only two steps are involved in MAML. </a:t>
            </a:r>
            <a:r>
              <a:rPr lang="en-US" dirty="0">
                <a:latin typeface="Times New Roman" panose="02020603050405020304" pitchFamily="18" charset="0"/>
                <a:cs typeface="Times New Roman" panose="02020603050405020304" pitchFamily="18" charset="0"/>
              </a:rPr>
              <a:t>(C) (C) </a:t>
            </a:r>
            <a:r>
              <a:rPr lang="en-US" sz="1200" dirty="0">
                <a:latin typeface="Times New Roman" panose="02020603050405020304" pitchFamily="18" charset="0"/>
                <a:cs typeface="Times New Roman" panose="02020603050405020304" pitchFamily="18" charset="0"/>
              </a:rPr>
              <a:t>Step 1: </a:t>
            </a:r>
            <a:r>
              <a:rPr lang="en-US" dirty="0">
                <a:latin typeface="Times New Roman" panose="02020603050405020304" pitchFamily="18" charset="0"/>
                <a:cs typeface="Times New Roman" panose="02020603050405020304" pitchFamily="18" charset="0"/>
              </a:rPr>
              <a:t>Train base model by existing users and (C) (C) step 2: Adapt base model by a few shots from a new user.</a:t>
            </a:r>
          </a:p>
        </p:txBody>
      </p:sp>
    </p:spTree>
    <p:extLst>
      <p:ext uri="{BB962C8B-B14F-4D97-AF65-F5344CB8AC3E}">
        <p14:creationId xmlns:p14="http://schemas.microsoft.com/office/powerpoint/2010/main" val="8515830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Times New Roman" panose="02020603050405020304" pitchFamily="18" charset="0"/>
                <a:cs typeface="Times New Roman" panose="02020603050405020304" pitchFamily="18" charset="0"/>
              </a:rPr>
              <a:t>(C) The training strategy in MAML enables model the capability to deal with user heterogeneity.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Times New Roman" panose="02020603050405020304" pitchFamily="18" charset="0"/>
                <a:cs typeface="Times New Roman" panose="02020603050405020304" pitchFamily="18" charset="0"/>
              </a:rPr>
              <a:t>(C) We first sample multiple tasks from source dataset. Each task consists of a support and a query set.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Times New Roman" panose="02020603050405020304" pitchFamily="18" charset="0"/>
                <a:cs typeface="Times New Roman" panose="02020603050405020304" pitchFamily="18" charset="0"/>
              </a:rPr>
              <a:t>(C)(C) The support set is used to train its task-specific model.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Times New Roman" panose="02020603050405020304" pitchFamily="18" charset="0"/>
                <a:cs typeface="Times New Roman" panose="02020603050405020304" pitchFamily="18" charset="0"/>
              </a:rPr>
              <a:t>(C)(C) Once the task specific model is trained, we further calculate the model’s own loss with its query set.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Times New Roman" panose="02020603050405020304" pitchFamily="18" charset="0"/>
                <a:cs typeface="Times New Roman" panose="02020603050405020304" pitchFamily="18" charset="0"/>
              </a:rPr>
              <a:t>(C)(C) Eventually, we sum up all task-specific losses and optimize network parameters by this meta-loss through </a:t>
            </a:r>
            <a:r>
              <a:rPr lang="en-US" sz="1800" dirty="0">
                <a:effectLst/>
                <a:latin typeface="LinLibertineT"/>
              </a:rPr>
              <a:t>stochastic gradient descent.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LinLibertineT"/>
              </a:rPr>
              <a:t>Please refer to our paper for more details.</a:t>
            </a:r>
            <a:endParaRPr lang="en-US" dirty="0"/>
          </a:p>
        </p:txBody>
      </p:sp>
    </p:spTree>
    <p:extLst>
      <p:ext uri="{BB962C8B-B14F-4D97-AF65-F5344CB8AC3E}">
        <p14:creationId xmlns:p14="http://schemas.microsoft.com/office/powerpoint/2010/main" val="14021428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 </a:t>
            </a:r>
            <a:r>
              <a:rPr lang="en-US" dirty="0">
                <a:latin typeface="Times New Roman" panose="02020603050405020304" pitchFamily="18" charset="0"/>
                <a:cs typeface="Times New Roman" panose="02020603050405020304" pitchFamily="18" charset="0"/>
              </a:rPr>
              <a:t>While the MAML training strategy enable our basic model the ability of personalized QoE assessment</a:t>
            </a:r>
            <a:r>
              <a:rPr lang="en-US" dirty="0"/>
              <a:t>, it still requires a few-shot (C) to adapt base model to a new user’s preference. </a:t>
            </a:r>
          </a:p>
          <a:p>
            <a:pPr marL="171450" indent="-171450">
              <a:buFont typeface="Arial" panose="020B0604020202020204" pitchFamily="34" charset="0"/>
              <a:buChar char="•"/>
            </a:pPr>
            <a:r>
              <a:rPr lang="en-US" dirty="0"/>
              <a:t>(C) Take 3-shot as an example, to get the base model adapted, (C) we need at least 3 data samples for each label. Even though we need only 9 samples totally in theory, in practice, it may require much more effort to get 3 samples for each label.</a:t>
            </a:r>
          </a:p>
          <a:p>
            <a:pPr marL="171450" indent="-171450">
              <a:buFont typeface="Arial" panose="020B0604020202020204" pitchFamily="34" charset="0"/>
              <a:buChar char="•"/>
            </a:pPr>
            <a:r>
              <a:rPr lang="en-US" dirty="0"/>
              <a:t>This is not a trivial task in a commercial voice services setting.</a:t>
            </a:r>
          </a:p>
          <a:p>
            <a:pPr marL="171450" indent="-171450">
              <a:buFont typeface="Arial" panose="020B0604020202020204" pitchFamily="34" charset="0"/>
              <a:buChar char="•"/>
            </a:pPr>
            <a:r>
              <a:rPr lang="en-US" dirty="0"/>
              <a:t>(C) First, due to the advances in wired and wireless networks nowadays, network barely downgrade to unacceptable conditions. Therefore, users rarely experience poor network conditions. Low QoE scores could hardly gain in practice.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 Second, according to studies in psychology, </a:t>
            </a:r>
            <a:r>
              <a:rPr lang="en-US" sz="1800" dirty="0">
                <a:effectLst/>
                <a:latin typeface="LinLibertineT"/>
              </a:rPr>
              <a:t>people reluctant to assign low scores to their received service. This make it even harder to get low QoE scores.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LinLibertineT"/>
              </a:rPr>
              <a:t>(C) To validate our assumption, we hired 8 subjects and ask them to rate 200 times. The subjective ratings are highly unbalanced (C) Particularly, lower scores are less reported.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LinLibertineT"/>
              </a:rPr>
              <a:t>(C) It is impractical to get few-shot directly from new users in voice services.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LinLibertineT"/>
              </a:rPr>
              <a:t>We design a novel data synthesizing scheme to overcome this challenge.</a:t>
            </a:r>
            <a:endParaRPr lang="en-US" dirty="0"/>
          </a:p>
        </p:txBody>
      </p:sp>
    </p:spTree>
    <p:extLst>
      <p:ext uri="{BB962C8B-B14F-4D97-AF65-F5344CB8AC3E}">
        <p14:creationId xmlns:p14="http://schemas.microsoft.com/office/powerpoint/2010/main" val="37080707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8C01A-D6CA-2675-C0A8-521C4F1AC17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4335562-51E9-4549-B358-2C0106B504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AC72352-D695-86B8-B0B9-227E02E324E7}"/>
              </a:ext>
            </a:extLst>
          </p:cNvPr>
          <p:cNvSpPr>
            <a:spLocks noGrp="1"/>
          </p:cNvSpPr>
          <p:nvPr>
            <p:ph type="dt" sz="half" idx="10"/>
          </p:nvPr>
        </p:nvSpPr>
        <p:spPr/>
        <p:txBody>
          <a:bodyPr/>
          <a:lstStyle/>
          <a:p>
            <a:fld id="{FF84674F-7525-734C-8496-BF77250F3DD5}" type="datetimeFigureOut">
              <a:rPr lang="en-US" smtClean="0"/>
              <a:t>11/6/22</a:t>
            </a:fld>
            <a:endParaRPr lang="en-US"/>
          </a:p>
        </p:txBody>
      </p:sp>
      <p:sp>
        <p:nvSpPr>
          <p:cNvPr id="5" name="Footer Placeholder 4">
            <a:extLst>
              <a:ext uri="{FF2B5EF4-FFF2-40B4-BE49-F238E27FC236}">
                <a16:creationId xmlns:a16="http://schemas.microsoft.com/office/drawing/2014/main" id="{24C29CD7-F7E9-27F5-0F7D-800BF40A3C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D150A9-6E5F-E48E-E995-BF907856D0B6}"/>
              </a:ext>
            </a:extLst>
          </p:cNvPr>
          <p:cNvSpPr>
            <a:spLocks noGrp="1"/>
          </p:cNvSpPr>
          <p:nvPr>
            <p:ph type="sldNum" sz="quarter" idx="12"/>
          </p:nvPr>
        </p:nvSpPr>
        <p:spPr/>
        <p:txBody>
          <a:bodyPr/>
          <a:lstStyle/>
          <a:p>
            <a:fld id="{E99BC532-E56B-134C-BE42-F6571790F75A}" type="slidenum">
              <a:rPr lang="en-US" smtClean="0"/>
              <a:t>‹#›</a:t>
            </a:fld>
            <a:endParaRPr lang="en-US"/>
          </a:p>
        </p:txBody>
      </p:sp>
    </p:spTree>
    <p:extLst>
      <p:ext uri="{BB962C8B-B14F-4D97-AF65-F5344CB8AC3E}">
        <p14:creationId xmlns:p14="http://schemas.microsoft.com/office/powerpoint/2010/main" val="4108946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D24B3-CA06-B622-1EDA-44FB0CF0505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66759B-5374-D2F0-9683-EE45B97E7F0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00F3A9-C74E-BF71-04EC-474367D2DA8D}"/>
              </a:ext>
            </a:extLst>
          </p:cNvPr>
          <p:cNvSpPr>
            <a:spLocks noGrp="1"/>
          </p:cNvSpPr>
          <p:nvPr>
            <p:ph type="dt" sz="half" idx="10"/>
          </p:nvPr>
        </p:nvSpPr>
        <p:spPr/>
        <p:txBody>
          <a:bodyPr/>
          <a:lstStyle/>
          <a:p>
            <a:fld id="{FF84674F-7525-734C-8496-BF77250F3DD5}" type="datetimeFigureOut">
              <a:rPr lang="en-US" smtClean="0"/>
              <a:t>11/6/22</a:t>
            </a:fld>
            <a:endParaRPr lang="en-US"/>
          </a:p>
        </p:txBody>
      </p:sp>
      <p:sp>
        <p:nvSpPr>
          <p:cNvPr id="5" name="Footer Placeholder 4">
            <a:extLst>
              <a:ext uri="{FF2B5EF4-FFF2-40B4-BE49-F238E27FC236}">
                <a16:creationId xmlns:a16="http://schemas.microsoft.com/office/drawing/2014/main" id="{FEEA95A7-7962-FF09-A610-69048D043B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C28E4B-09BE-0ADF-18B4-550B75AF7905}"/>
              </a:ext>
            </a:extLst>
          </p:cNvPr>
          <p:cNvSpPr>
            <a:spLocks noGrp="1"/>
          </p:cNvSpPr>
          <p:nvPr>
            <p:ph type="sldNum" sz="quarter" idx="12"/>
          </p:nvPr>
        </p:nvSpPr>
        <p:spPr/>
        <p:txBody>
          <a:bodyPr/>
          <a:lstStyle/>
          <a:p>
            <a:fld id="{E99BC532-E56B-134C-BE42-F6571790F75A}" type="slidenum">
              <a:rPr lang="en-US" smtClean="0"/>
              <a:t>‹#›</a:t>
            </a:fld>
            <a:endParaRPr lang="en-US"/>
          </a:p>
        </p:txBody>
      </p:sp>
    </p:spTree>
    <p:extLst>
      <p:ext uri="{BB962C8B-B14F-4D97-AF65-F5344CB8AC3E}">
        <p14:creationId xmlns:p14="http://schemas.microsoft.com/office/powerpoint/2010/main" val="4155473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67D39C-1FAF-66D2-B5C2-E05F8577950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00BEE1F-FA9D-B848-05CF-0339B55F2EF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E98BF3-2984-B0F2-744A-75B20E824BCE}"/>
              </a:ext>
            </a:extLst>
          </p:cNvPr>
          <p:cNvSpPr>
            <a:spLocks noGrp="1"/>
          </p:cNvSpPr>
          <p:nvPr>
            <p:ph type="dt" sz="half" idx="10"/>
          </p:nvPr>
        </p:nvSpPr>
        <p:spPr/>
        <p:txBody>
          <a:bodyPr/>
          <a:lstStyle/>
          <a:p>
            <a:fld id="{FF84674F-7525-734C-8496-BF77250F3DD5}" type="datetimeFigureOut">
              <a:rPr lang="en-US" smtClean="0"/>
              <a:t>11/6/22</a:t>
            </a:fld>
            <a:endParaRPr lang="en-US"/>
          </a:p>
        </p:txBody>
      </p:sp>
      <p:sp>
        <p:nvSpPr>
          <p:cNvPr id="5" name="Footer Placeholder 4">
            <a:extLst>
              <a:ext uri="{FF2B5EF4-FFF2-40B4-BE49-F238E27FC236}">
                <a16:creationId xmlns:a16="http://schemas.microsoft.com/office/drawing/2014/main" id="{0F097A15-590E-78EC-33B2-F258D5FF1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8CB297-7D4A-A6E4-B6D2-DD24D251A6EF}"/>
              </a:ext>
            </a:extLst>
          </p:cNvPr>
          <p:cNvSpPr>
            <a:spLocks noGrp="1"/>
          </p:cNvSpPr>
          <p:nvPr>
            <p:ph type="sldNum" sz="quarter" idx="12"/>
          </p:nvPr>
        </p:nvSpPr>
        <p:spPr/>
        <p:txBody>
          <a:bodyPr/>
          <a:lstStyle/>
          <a:p>
            <a:fld id="{E99BC532-E56B-134C-BE42-F6571790F75A}" type="slidenum">
              <a:rPr lang="en-US" smtClean="0"/>
              <a:t>‹#›</a:t>
            </a:fld>
            <a:endParaRPr lang="en-US"/>
          </a:p>
        </p:txBody>
      </p:sp>
    </p:spTree>
    <p:extLst>
      <p:ext uri="{BB962C8B-B14F-4D97-AF65-F5344CB8AC3E}">
        <p14:creationId xmlns:p14="http://schemas.microsoft.com/office/powerpoint/2010/main" val="28875664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pPr lvl="0"/>
            <a:r>
              <a:rPr lang="en-US"/>
              <a:t>Click to edit Master text styles</a:t>
            </a: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8522315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pPr lvl="0"/>
            <a:r>
              <a:rPr lang="en-US"/>
              <a:t>Click to edit Master text styles</a:t>
            </a: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pPr lvl="0"/>
            <a:r>
              <a:rPr lang="en-US"/>
              <a:t>Click to edit Master text styles</a:t>
            </a: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960155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EA201-633F-05CE-6E05-E3FD9188CB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06696AF-5D41-8E03-288B-7CB12BABA1D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FBE59C-417F-4C0F-B027-DAA8D4993D0D}"/>
              </a:ext>
            </a:extLst>
          </p:cNvPr>
          <p:cNvSpPr>
            <a:spLocks noGrp="1"/>
          </p:cNvSpPr>
          <p:nvPr>
            <p:ph type="dt" sz="half" idx="10"/>
          </p:nvPr>
        </p:nvSpPr>
        <p:spPr/>
        <p:txBody>
          <a:bodyPr/>
          <a:lstStyle/>
          <a:p>
            <a:fld id="{FF84674F-7525-734C-8496-BF77250F3DD5}" type="datetimeFigureOut">
              <a:rPr lang="en-US" smtClean="0"/>
              <a:t>11/6/22</a:t>
            </a:fld>
            <a:endParaRPr lang="en-US"/>
          </a:p>
        </p:txBody>
      </p:sp>
      <p:sp>
        <p:nvSpPr>
          <p:cNvPr id="5" name="Footer Placeholder 4">
            <a:extLst>
              <a:ext uri="{FF2B5EF4-FFF2-40B4-BE49-F238E27FC236}">
                <a16:creationId xmlns:a16="http://schemas.microsoft.com/office/drawing/2014/main" id="{800E32C7-1022-B7EC-6F33-FDADD87AAE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16E490-3B67-1452-138F-F86E7BBF9A04}"/>
              </a:ext>
            </a:extLst>
          </p:cNvPr>
          <p:cNvSpPr>
            <a:spLocks noGrp="1"/>
          </p:cNvSpPr>
          <p:nvPr>
            <p:ph type="sldNum" sz="quarter" idx="12"/>
          </p:nvPr>
        </p:nvSpPr>
        <p:spPr/>
        <p:txBody>
          <a:bodyPr/>
          <a:lstStyle/>
          <a:p>
            <a:fld id="{E99BC532-E56B-134C-BE42-F6571790F75A}" type="slidenum">
              <a:rPr lang="en-US" smtClean="0"/>
              <a:t>‹#›</a:t>
            </a:fld>
            <a:endParaRPr lang="en-US"/>
          </a:p>
        </p:txBody>
      </p:sp>
    </p:spTree>
    <p:extLst>
      <p:ext uri="{BB962C8B-B14F-4D97-AF65-F5344CB8AC3E}">
        <p14:creationId xmlns:p14="http://schemas.microsoft.com/office/powerpoint/2010/main" val="2092634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49790-0AC9-EFEA-FEE1-E437212AC4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FE93E02-877F-3580-FC75-8F9D3D0F92B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B79600-E3B4-E114-E2C8-BB76995EF763}"/>
              </a:ext>
            </a:extLst>
          </p:cNvPr>
          <p:cNvSpPr>
            <a:spLocks noGrp="1"/>
          </p:cNvSpPr>
          <p:nvPr>
            <p:ph type="dt" sz="half" idx="10"/>
          </p:nvPr>
        </p:nvSpPr>
        <p:spPr/>
        <p:txBody>
          <a:bodyPr/>
          <a:lstStyle/>
          <a:p>
            <a:fld id="{FF84674F-7525-734C-8496-BF77250F3DD5}" type="datetimeFigureOut">
              <a:rPr lang="en-US" smtClean="0"/>
              <a:t>11/6/22</a:t>
            </a:fld>
            <a:endParaRPr lang="en-US"/>
          </a:p>
        </p:txBody>
      </p:sp>
      <p:sp>
        <p:nvSpPr>
          <p:cNvPr id="5" name="Footer Placeholder 4">
            <a:extLst>
              <a:ext uri="{FF2B5EF4-FFF2-40B4-BE49-F238E27FC236}">
                <a16:creationId xmlns:a16="http://schemas.microsoft.com/office/drawing/2014/main" id="{689C130E-58C4-F967-EE9E-DC56F193E6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B7BD77-CB2A-3298-B332-9E9DB1340034}"/>
              </a:ext>
            </a:extLst>
          </p:cNvPr>
          <p:cNvSpPr>
            <a:spLocks noGrp="1"/>
          </p:cNvSpPr>
          <p:nvPr>
            <p:ph type="sldNum" sz="quarter" idx="12"/>
          </p:nvPr>
        </p:nvSpPr>
        <p:spPr/>
        <p:txBody>
          <a:bodyPr/>
          <a:lstStyle/>
          <a:p>
            <a:fld id="{E99BC532-E56B-134C-BE42-F6571790F75A}" type="slidenum">
              <a:rPr lang="en-US" smtClean="0"/>
              <a:t>‹#›</a:t>
            </a:fld>
            <a:endParaRPr lang="en-US"/>
          </a:p>
        </p:txBody>
      </p:sp>
    </p:spTree>
    <p:extLst>
      <p:ext uri="{BB962C8B-B14F-4D97-AF65-F5344CB8AC3E}">
        <p14:creationId xmlns:p14="http://schemas.microsoft.com/office/powerpoint/2010/main" val="32832578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14C8F-2DC7-B7F0-7F9E-1112CEF008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58EA03-BC5B-0EB5-12DF-C38749494FE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6387D3-CEC5-8CDE-BB63-D9C5F45E96F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BD3B934-1417-14BD-A4D6-FA44EB2E9BC2}"/>
              </a:ext>
            </a:extLst>
          </p:cNvPr>
          <p:cNvSpPr>
            <a:spLocks noGrp="1"/>
          </p:cNvSpPr>
          <p:nvPr>
            <p:ph type="dt" sz="half" idx="10"/>
          </p:nvPr>
        </p:nvSpPr>
        <p:spPr/>
        <p:txBody>
          <a:bodyPr/>
          <a:lstStyle/>
          <a:p>
            <a:fld id="{FF84674F-7525-734C-8496-BF77250F3DD5}" type="datetimeFigureOut">
              <a:rPr lang="en-US" smtClean="0"/>
              <a:t>11/6/22</a:t>
            </a:fld>
            <a:endParaRPr lang="en-US"/>
          </a:p>
        </p:txBody>
      </p:sp>
      <p:sp>
        <p:nvSpPr>
          <p:cNvPr id="6" name="Footer Placeholder 5">
            <a:extLst>
              <a:ext uri="{FF2B5EF4-FFF2-40B4-BE49-F238E27FC236}">
                <a16:creationId xmlns:a16="http://schemas.microsoft.com/office/drawing/2014/main" id="{DA61E154-EB63-0D66-C88A-86B19B5B1B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E1C92C-BB63-3AC9-B40C-0483797FFD5D}"/>
              </a:ext>
            </a:extLst>
          </p:cNvPr>
          <p:cNvSpPr>
            <a:spLocks noGrp="1"/>
          </p:cNvSpPr>
          <p:nvPr>
            <p:ph type="sldNum" sz="quarter" idx="12"/>
          </p:nvPr>
        </p:nvSpPr>
        <p:spPr/>
        <p:txBody>
          <a:bodyPr/>
          <a:lstStyle/>
          <a:p>
            <a:fld id="{E99BC532-E56B-134C-BE42-F6571790F75A}" type="slidenum">
              <a:rPr lang="en-US" smtClean="0"/>
              <a:t>‹#›</a:t>
            </a:fld>
            <a:endParaRPr lang="en-US"/>
          </a:p>
        </p:txBody>
      </p:sp>
    </p:spTree>
    <p:extLst>
      <p:ext uri="{BB962C8B-B14F-4D97-AF65-F5344CB8AC3E}">
        <p14:creationId xmlns:p14="http://schemas.microsoft.com/office/powerpoint/2010/main" val="1572063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09E83-0AD8-A780-94CE-406B28A3EFE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58DB96D-7E4C-9753-A49E-FF133712BE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3823F04-F552-035D-40C8-182A1B52810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C971EFA-6E71-3031-5B8A-940FA52F5D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DEC93C4-45C5-711B-EEC6-600B4A91A4F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1CBBAFE-505D-A618-5715-A40310B9C824}"/>
              </a:ext>
            </a:extLst>
          </p:cNvPr>
          <p:cNvSpPr>
            <a:spLocks noGrp="1"/>
          </p:cNvSpPr>
          <p:nvPr>
            <p:ph type="dt" sz="half" idx="10"/>
          </p:nvPr>
        </p:nvSpPr>
        <p:spPr/>
        <p:txBody>
          <a:bodyPr/>
          <a:lstStyle/>
          <a:p>
            <a:fld id="{FF84674F-7525-734C-8496-BF77250F3DD5}" type="datetimeFigureOut">
              <a:rPr lang="en-US" smtClean="0"/>
              <a:t>11/6/22</a:t>
            </a:fld>
            <a:endParaRPr lang="en-US"/>
          </a:p>
        </p:txBody>
      </p:sp>
      <p:sp>
        <p:nvSpPr>
          <p:cNvPr id="8" name="Footer Placeholder 7">
            <a:extLst>
              <a:ext uri="{FF2B5EF4-FFF2-40B4-BE49-F238E27FC236}">
                <a16:creationId xmlns:a16="http://schemas.microsoft.com/office/drawing/2014/main" id="{7E5AE917-C656-89B8-B2EC-B96E867D780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B01EF03-2B2F-212F-9DAC-705D75DF87C2}"/>
              </a:ext>
            </a:extLst>
          </p:cNvPr>
          <p:cNvSpPr>
            <a:spLocks noGrp="1"/>
          </p:cNvSpPr>
          <p:nvPr>
            <p:ph type="sldNum" sz="quarter" idx="12"/>
          </p:nvPr>
        </p:nvSpPr>
        <p:spPr/>
        <p:txBody>
          <a:bodyPr/>
          <a:lstStyle/>
          <a:p>
            <a:fld id="{E99BC532-E56B-134C-BE42-F6571790F75A}" type="slidenum">
              <a:rPr lang="en-US" smtClean="0"/>
              <a:t>‹#›</a:t>
            </a:fld>
            <a:endParaRPr lang="en-US"/>
          </a:p>
        </p:txBody>
      </p:sp>
    </p:spTree>
    <p:extLst>
      <p:ext uri="{BB962C8B-B14F-4D97-AF65-F5344CB8AC3E}">
        <p14:creationId xmlns:p14="http://schemas.microsoft.com/office/powerpoint/2010/main" val="3361412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71E41-CF4C-A701-FEAB-FB4816197C3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0269A40-ACEC-7AC3-F997-BA8E7DF2D223}"/>
              </a:ext>
            </a:extLst>
          </p:cNvPr>
          <p:cNvSpPr>
            <a:spLocks noGrp="1"/>
          </p:cNvSpPr>
          <p:nvPr>
            <p:ph type="dt" sz="half" idx="10"/>
          </p:nvPr>
        </p:nvSpPr>
        <p:spPr/>
        <p:txBody>
          <a:bodyPr/>
          <a:lstStyle/>
          <a:p>
            <a:fld id="{FF84674F-7525-734C-8496-BF77250F3DD5}" type="datetimeFigureOut">
              <a:rPr lang="en-US" smtClean="0"/>
              <a:t>11/6/22</a:t>
            </a:fld>
            <a:endParaRPr lang="en-US"/>
          </a:p>
        </p:txBody>
      </p:sp>
      <p:sp>
        <p:nvSpPr>
          <p:cNvPr id="4" name="Footer Placeholder 3">
            <a:extLst>
              <a:ext uri="{FF2B5EF4-FFF2-40B4-BE49-F238E27FC236}">
                <a16:creationId xmlns:a16="http://schemas.microsoft.com/office/drawing/2014/main" id="{65FE1611-696E-253E-34BC-744EDB32C93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39139E4-0604-7046-C281-4E9F644A3056}"/>
              </a:ext>
            </a:extLst>
          </p:cNvPr>
          <p:cNvSpPr>
            <a:spLocks noGrp="1"/>
          </p:cNvSpPr>
          <p:nvPr>
            <p:ph type="sldNum" sz="quarter" idx="12"/>
          </p:nvPr>
        </p:nvSpPr>
        <p:spPr/>
        <p:txBody>
          <a:bodyPr/>
          <a:lstStyle/>
          <a:p>
            <a:fld id="{E99BC532-E56B-134C-BE42-F6571790F75A}" type="slidenum">
              <a:rPr lang="en-US" smtClean="0"/>
              <a:t>‹#›</a:t>
            </a:fld>
            <a:endParaRPr lang="en-US"/>
          </a:p>
        </p:txBody>
      </p:sp>
    </p:spTree>
    <p:extLst>
      <p:ext uri="{BB962C8B-B14F-4D97-AF65-F5344CB8AC3E}">
        <p14:creationId xmlns:p14="http://schemas.microsoft.com/office/powerpoint/2010/main" val="2235566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6145107-8344-261A-24E0-E8183376B03B}"/>
              </a:ext>
            </a:extLst>
          </p:cNvPr>
          <p:cNvSpPr>
            <a:spLocks noGrp="1"/>
          </p:cNvSpPr>
          <p:nvPr>
            <p:ph type="dt" sz="half" idx="10"/>
          </p:nvPr>
        </p:nvSpPr>
        <p:spPr/>
        <p:txBody>
          <a:bodyPr/>
          <a:lstStyle/>
          <a:p>
            <a:fld id="{FF84674F-7525-734C-8496-BF77250F3DD5}" type="datetimeFigureOut">
              <a:rPr lang="en-US" smtClean="0"/>
              <a:t>11/6/22</a:t>
            </a:fld>
            <a:endParaRPr lang="en-US"/>
          </a:p>
        </p:txBody>
      </p:sp>
      <p:sp>
        <p:nvSpPr>
          <p:cNvPr id="3" name="Footer Placeholder 2">
            <a:extLst>
              <a:ext uri="{FF2B5EF4-FFF2-40B4-BE49-F238E27FC236}">
                <a16:creationId xmlns:a16="http://schemas.microsoft.com/office/drawing/2014/main" id="{99C5D8FC-4280-76A7-EAB1-21ACE41087E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76F933-07F9-5FC5-D248-E684C8C30404}"/>
              </a:ext>
            </a:extLst>
          </p:cNvPr>
          <p:cNvSpPr>
            <a:spLocks noGrp="1"/>
          </p:cNvSpPr>
          <p:nvPr>
            <p:ph type="sldNum" sz="quarter" idx="12"/>
          </p:nvPr>
        </p:nvSpPr>
        <p:spPr/>
        <p:txBody>
          <a:bodyPr/>
          <a:lstStyle/>
          <a:p>
            <a:fld id="{E99BC532-E56B-134C-BE42-F6571790F75A}" type="slidenum">
              <a:rPr lang="en-US" smtClean="0"/>
              <a:t>‹#›</a:t>
            </a:fld>
            <a:endParaRPr lang="en-US"/>
          </a:p>
        </p:txBody>
      </p:sp>
    </p:spTree>
    <p:extLst>
      <p:ext uri="{BB962C8B-B14F-4D97-AF65-F5344CB8AC3E}">
        <p14:creationId xmlns:p14="http://schemas.microsoft.com/office/powerpoint/2010/main" val="1185538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51CA5-6F3E-4C7B-122A-FE2FBAEF40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ABBAAAE-5588-D9DD-D7B0-5FD4EA8711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9772C1A-0A8A-68E4-2C4D-49C1BE2333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19F394-5E45-CC9C-EEC2-4AAA8F6CE6DE}"/>
              </a:ext>
            </a:extLst>
          </p:cNvPr>
          <p:cNvSpPr>
            <a:spLocks noGrp="1"/>
          </p:cNvSpPr>
          <p:nvPr>
            <p:ph type="dt" sz="half" idx="10"/>
          </p:nvPr>
        </p:nvSpPr>
        <p:spPr/>
        <p:txBody>
          <a:bodyPr/>
          <a:lstStyle/>
          <a:p>
            <a:fld id="{FF84674F-7525-734C-8496-BF77250F3DD5}" type="datetimeFigureOut">
              <a:rPr lang="en-US" smtClean="0"/>
              <a:t>11/6/22</a:t>
            </a:fld>
            <a:endParaRPr lang="en-US"/>
          </a:p>
        </p:txBody>
      </p:sp>
      <p:sp>
        <p:nvSpPr>
          <p:cNvPr id="6" name="Footer Placeholder 5">
            <a:extLst>
              <a:ext uri="{FF2B5EF4-FFF2-40B4-BE49-F238E27FC236}">
                <a16:creationId xmlns:a16="http://schemas.microsoft.com/office/drawing/2014/main" id="{180A2D84-77C0-64AA-D715-F6544DB97A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81B3B0-C701-1A9E-CDC5-12048CBBE0FB}"/>
              </a:ext>
            </a:extLst>
          </p:cNvPr>
          <p:cNvSpPr>
            <a:spLocks noGrp="1"/>
          </p:cNvSpPr>
          <p:nvPr>
            <p:ph type="sldNum" sz="quarter" idx="12"/>
          </p:nvPr>
        </p:nvSpPr>
        <p:spPr/>
        <p:txBody>
          <a:bodyPr/>
          <a:lstStyle/>
          <a:p>
            <a:fld id="{E99BC532-E56B-134C-BE42-F6571790F75A}" type="slidenum">
              <a:rPr lang="en-US" smtClean="0"/>
              <a:t>‹#›</a:t>
            </a:fld>
            <a:endParaRPr lang="en-US"/>
          </a:p>
        </p:txBody>
      </p:sp>
    </p:spTree>
    <p:extLst>
      <p:ext uri="{BB962C8B-B14F-4D97-AF65-F5344CB8AC3E}">
        <p14:creationId xmlns:p14="http://schemas.microsoft.com/office/powerpoint/2010/main" val="1544820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C4605-CBCF-3A65-82F5-A65BECBC39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AF38871-0767-6ED5-B46D-5162ADA030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D444709-77FC-E018-CF04-B769F91E05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5A7A31-CD37-F3C1-2352-D28816FD5266}"/>
              </a:ext>
            </a:extLst>
          </p:cNvPr>
          <p:cNvSpPr>
            <a:spLocks noGrp="1"/>
          </p:cNvSpPr>
          <p:nvPr>
            <p:ph type="dt" sz="half" idx="10"/>
          </p:nvPr>
        </p:nvSpPr>
        <p:spPr/>
        <p:txBody>
          <a:bodyPr/>
          <a:lstStyle/>
          <a:p>
            <a:fld id="{FF84674F-7525-734C-8496-BF77250F3DD5}" type="datetimeFigureOut">
              <a:rPr lang="en-US" smtClean="0"/>
              <a:t>11/6/22</a:t>
            </a:fld>
            <a:endParaRPr lang="en-US"/>
          </a:p>
        </p:txBody>
      </p:sp>
      <p:sp>
        <p:nvSpPr>
          <p:cNvPr id="6" name="Footer Placeholder 5">
            <a:extLst>
              <a:ext uri="{FF2B5EF4-FFF2-40B4-BE49-F238E27FC236}">
                <a16:creationId xmlns:a16="http://schemas.microsoft.com/office/drawing/2014/main" id="{540F7BB4-E292-50F7-05D1-6724C14242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B6E67B-5004-08A7-4F12-DF660B9FBDC5}"/>
              </a:ext>
            </a:extLst>
          </p:cNvPr>
          <p:cNvSpPr>
            <a:spLocks noGrp="1"/>
          </p:cNvSpPr>
          <p:nvPr>
            <p:ph type="sldNum" sz="quarter" idx="12"/>
          </p:nvPr>
        </p:nvSpPr>
        <p:spPr/>
        <p:txBody>
          <a:bodyPr/>
          <a:lstStyle/>
          <a:p>
            <a:fld id="{E99BC532-E56B-134C-BE42-F6571790F75A}" type="slidenum">
              <a:rPr lang="en-US" smtClean="0"/>
              <a:t>‹#›</a:t>
            </a:fld>
            <a:endParaRPr lang="en-US"/>
          </a:p>
        </p:txBody>
      </p:sp>
    </p:spTree>
    <p:extLst>
      <p:ext uri="{BB962C8B-B14F-4D97-AF65-F5344CB8AC3E}">
        <p14:creationId xmlns:p14="http://schemas.microsoft.com/office/powerpoint/2010/main" val="2592536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022F24-0D1D-B3FD-C374-FB6308FF65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B2E2051-140F-E361-7F4E-E001E44B2C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D4FDF6-8B35-FF1D-7ECB-A17E58FF7F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84674F-7525-734C-8496-BF77250F3DD5}" type="datetimeFigureOut">
              <a:rPr lang="en-US" smtClean="0"/>
              <a:t>11/6/22</a:t>
            </a:fld>
            <a:endParaRPr lang="en-US"/>
          </a:p>
        </p:txBody>
      </p:sp>
      <p:sp>
        <p:nvSpPr>
          <p:cNvPr id="5" name="Footer Placeholder 4">
            <a:extLst>
              <a:ext uri="{FF2B5EF4-FFF2-40B4-BE49-F238E27FC236}">
                <a16:creationId xmlns:a16="http://schemas.microsoft.com/office/drawing/2014/main" id="{42C19858-ADE1-8C74-3D3A-63250E5511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FE51E5B-BF0E-F713-0CD6-8A5F5939CF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9BC532-E56B-134C-BE42-F6571790F75A}" type="slidenum">
              <a:rPr lang="en-US" smtClean="0"/>
              <a:t>‹#›</a:t>
            </a:fld>
            <a:endParaRPr lang="en-US"/>
          </a:p>
        </p:txBody>
      </p:sp>
    </p:spTree>
    <p:extLst>
      <p:ext uri="{BB962C8B-B14F-4D97-AF65-F5344CB8AC3E}">
        <p14:creationId xmlns:p14="http://schemas.microsoft.com/office/powerpoint/2010/main" val="3504018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3" Type="http://schemas.openxmlformats.org/officeDocument/2006/relationships/customXml" Target="../ink/ink4.xml"/><Relationship Id="rId18" Type="http://schemas.openxmlformats.org/officeDocument/2006/relationships/image" Target="../media/image44.png"/><Relationship Id="rId26" Type="http://schemas.openxmlformats.org/officeDocument/2006/relationships/image" Target="../media/image48.png"/><Relationship Id="rId39" Type="http://schemas.openxmlformats.org/officeDocument/2006/relationships/customXml" Target="../ink/ink16.xml"/><Relationship Id="rId21" Type="http://schemas.openxmlformats.org/officeDocument/2006/relationships/customXml" Target="../ink/ink8.xml"/><Relationship Id="rId34" Type="http://schemas.openxmlformats.org/officeDocument/2006/relationships/image" Target="../media/image28.png"/><Relationship Id="rId42" Type="http://schemas.openxmlformats.org/officeDocument/2006/relationships/customXml" Target="../ink/ink19.xml"/><Relationship Id="rId47" Type="http://schemas.openxmlformats.org/officeDocument/2006/relationships/customXml" Target="../ink/ink24.xml"/><Relationship Id="rId50" Type="http://schemas.openxmlformats.org/officeDocument/2006/relationships/image" Target="../media/image52.png"/><Relationship Id="rId7" Type="http://schemas.openxmlformats.org/officeDocument/2006/relationships/customXml" Target="../ink/ink1.xml"/><Relationship Id="rId2" Type="http://schemas.openxmlformats.org/officeDocument/2006/relationships/notesSlide" Target="../notesSlides/notesSlide10.xml"/><Relationship Id="rId16" Type="http://schemas.openxmlformats.org/officeDocument/2006/relationships/image" Target="../media/image43.png"/><Relationship Id="rId29" Type="http://schemas.openxmlformats.org/officeDocument/2006/relationships/customXml" Target="../ink/ink12.xml"/><Relationship Id="rId11" Type="http://schemas.openxmlformats.org/officeDocument/2006/relationships/customXml" Target="../ink/ink3.xml"/><Relationship Id="rId24" Type="http://schemas.openxmlformats.org/officeDocument/2006/relationships/image" Target="../media/image47.png"/><Relationship Id="rId32" Type="http://schemas.openxmlformats.org/officeDocument/2006/relationships/image" Target="../media/image51.png"/><Relationship Id="rId37" Type="http://schemas.openxmlformats.org/officeDocument/2006/relationships/customXml" Target="../ink/ink14.xml"/><Relationship Id="rId40" Type="http://schemas.openxmlformats.org/officeDocument/2006/relationships/customXml" Target="../ink/ink17.xml"/><Relationship Id="rId45" Type="http://schemas.openxmlformats.org/officeDocument/2006/relationships/customXml" Target="../ink/ink22.xml"/><Relationship Id="rId5" Type="http://schemas.openxmlformats.org/officeDocument/2006/relationships/image" Target="../media/image26.png"/><Relationship Id="rId15" Type="http://schemas.openxmlformats.org/officeDocument/2006/relationships/customXml" Target="../ink/ink5.xml"/><Relationship Id="rId23" Type="http://schemas.openxmlformats.org/officeDocument/2006/relationships/customXml" Target="../ink/ink9.xml"/><Relationship Id="rId28" Type="http://schemas.openxmlformats.org/officeDocument/2006/relationships/image" Target="../media/image49.png"/><Relationship Id="rId36" Type="http://schemas.openxmlformats.org/officeDocument/2006/relationships/image" Target="../media/image30.png"/><Relationship Id="rId49" Type="http://schemas.openxmlformats.org/officeDocument/2006/relationships/customXml" Target="../ink/ink26.xml"/><Relationship Id="rId10" Type="http://schemas.openxmlformats.org/officeDocument/2006/relationships/image" Target="../media/image40.png"/><Relationship Id="rId19" Type="http://schemas.openxmlformats.org/officeDocument/2006/relationships/customXml" Target="../ink/ink7.xml"/><Relationship Id="rId31" Type="http://schemas.openxmlformats.org/officeDocument/2006/relationships/customXml" Target="../ink/ink13.xml"/><Relationship Id="rId44" Type="http://schemas.openxmlformats.org/officeDocument/2006/relationships/customXml" Target="../ink/ink21.xml"/><Relationship Id="rId4" Type="http://schemas.openxmlformats.org/officeDocument/2006/relationships/image" Target="../media/image35.png"/><Relationship Id="rId9" Type="http://schemas.openxmlformats.org/officeDocument/2006/relationships/customXml" Target="../ink/ink2.xml"/><Relationship Id="rId14" Type="http://schemas.openxmlformats.org/officeDocument/2006/relationships/image" Target="../media/image42.png"/><Relationship Id="rId22" Type="http://schemas.openxmlformats.org/officeDocument/2006/relationships/image" Target="../media/image46.png"/><Relationship Id="rId27" Type="http://schemas.openxmlformats.org/officeDocument/2006/relationships/customXml" Target="../ink/ink11.xml"/><Relationship Id="rId30" Type="http://schemas.openxmlformats.org/officeDocument/2006/relationships/image" Target="../media/image50.png"/><Relationship Id="rId35" Type="http://schemas.openxmlformats.org/officeDocument/2006/relationships/image" Target="../media/image29.png"/><Relationship Id="rId43" Type="http://schemas.openxmlformats.org/officeDocument/2006/relationships/customXml" Target="../ink/ink20.xml"/><Relationship Id="rId48" Type="http://schemas.openxmlformats.org/officeDocument/2006/relationships/customXml" Target="../ink/ink25.xml"/><Relationship Id="rId8" Type="http://schemas.openxmlformats.org/officeDocument/2006/relationships/image" Target="../media/image39.png"/><Relationship Id="rId51" Type="http://schemas.openxmlformats.org/officeDocument/2006/relationships/image" Target="../media/image53.png"/><Relationship Id="rId3" Type="http://schemas.openxmlformats.org/officeDocument/2006/relationships/image" Target="../media/image38.png"/><Relationship Id="rId12" Type="http://schemas.openxmlformats.org/officeDocument/2006/relationships/image" Target="../media/image41.png"/><Relationship Id="rId17" Type="http://schemas.openxmlformats.org/officeDocument/2006/relationships/customXml" Target="../ink/ink6.xml"/><Relationship Id="rId25" Type="http://schemas.openxmlformats.org/officeDocument/2006/relationships/customXml" Target="../ink/ink10.xml"/><Relationship Id="rId33" Type="http://schemas.openxmlformats.org/officeDocument/2006/relationships/image" Target="../media/image25.png"/><Relationship Id="rId38" Type="http://schemas.openxmlformats.org/officeDocument/2006/relationships/customXml" Target="../ink/ink15.xml"/><Relationship Id="rId46" Type="http://schemas.openxmlformats.org/officeDocument/2006/relationships/customXml" Target="../ink/ink23.xml"/><Relationship Id="rId20" Type="http://schemas.openxmlformats.org/officeDocument/2006/relationships/image" Target="../media/image45.png"/><Relationship Id="rId41" Type="http://schemas.openxmlformats.org/officeDocument/2006/relationships/customXml" Target="../ink/ink18.xml"/><Relationship Id="rId1" Type="http://schemas.openxmlformats.org/officeDocument/2006/relationships/slideLayout" Target="../slideLayouts/slideLayout13.xml"/><Relationship Id="rId6" Type="http://schemas.openxmlformats.org/officeDocument/2006/relationships/image" Target="../media/image27.svg"/></Relationships>
</file>

<file path=ppt/slides/_rels/slide1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16.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63.jpg"/></Relationships>
</file>

<file path=ppt/slides/_rels/slide1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65.png"/></Relationships>
</file>

<file path=ppt/slides/_rels/slide1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65.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4.png"/><Relationship Id="rId7" Type="http://schemas.microsoft.com/office/2007/relationships/hdphoto" Target="../media/hdphoto2.wdp"/><Relationship Id="rId12"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6.png"/><Relationship Id="rId11" Type="http://schemas.openxmlformats.org/officeDocument/2006/relationships/image" Target="../media/image10.png"/><Relationship Id="rId5" Type="http://schemas.openxmlformats.org/officeDocument/2006/relationships/image" Target="../media/image5.png"/><Relationship Id="rId15" Type="http://schemas.openxmlformats.org/officeDocument/2006/relationships/image" Target="../media/image14.jpg"/><Relationship Id="rId10" Type="http://schemas.openxmlformats.org/officeDocument/2006/relationships/image" Target="../media/image9.png"/><Relationship Id="rId4" Type="http://schemas.microsoft.com/office/2007/relationships/hdphoto" Target="../media/hdphoto1.wdp"/><Relationship Id="rId9" Type="http://schemas.openxmlformats.org/officeDocument/2006/relationships/image" Target="../media/image8.png"/><Relationship Id="rId1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21.png"/><Relationship Id="rId5" Type="http://schemas.microsoft.com/office/2007/relationships/hdphoto" Target="../media/hdphoto3.wdp"/><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27.sv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2.png"/><Relationship Id="rId7"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33.png"/><Relationship Id="rId9" Type="http://schemas.openxmlformats.org/officeDocument/2006/relationships/image" Target="../media/image3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F86321F5-B54E-C680-A889-4C5750DC44C4}"/>
              </a:ext>
            </a:extLst>
          </p:cNvPr>
          <p:cNvSpPr txBox="1">
            <a:spLocks/>
          </p:cNvSpPr>
          <p:nvPr/>
        </p:nvSpPr>
        <p:spPr>
          <a:xfrm>
            <a:off x="1524000" y="1347503"/>
            <a:ext cx="9144000" cy="2387600"/>
          </a:xfrm>
          <a:prstGeom prst="rect">
            <a:avLst/>
          </a:prstGeom>
        </p:spPr>
        <p:txBody>
          <a:bodyPr spcFirstLastPara="1" vert="horz" wrap="square" lIns="121900" tIns="121900" rIns="121900" bIns="121900"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267" dirty="0">
                <a:latin typeface="Times New Roman" panose="02020603050405020304" pitchFamily="18" charset="0"/>
                <a:cs typeface="Times New Roman" panose="02020603050405020304" pitchFamily="18" charset="0"/>
              </a:rPr>
              <a:t>SpeechQoE: A Novel Personalized QoE Assessment Model for Voice Services via Speech Sensing</a:t>
            </a:r>
            <a:endParaRPr lang="en-US" sz="4267" dirty="0">
              <a:latin typeface="Times New Roman"/>
              <a:ea typeface="Times New Roman"/>
              <a:cs typeface="Times New Roman"/>
              <a:sym typeface="Times New Roman"/>
            </a:endParaRPr>
          </a:p>
        </p:txBody>
      </p:sp>
      <p:sp>
        <p:nvSpPr>
          <p:cNvPr id="5" name="Google Shape;55;p13">
            <a:extLst>
              <a:ext uri="{FF2B5EF4-FFF2-40B4-BE49-F238E27FC236}">
                <a16:creationId xmlns:a16="http://schemas.microsoft.com/office/drawing/2014/main" id="{5FA78917-D8D7-4BDF-BD2B-3A321408CEA5}"/>
              </a:ext>
            </a:extLst>
          </p:cNvPr>
          <p:cNvSpPr txBox="1">
            <a:spLocks/>
          </p:cNvSpPr>
          <p:nvPr/>
        </p:nvSpPr>
        <p:spPr>
          <a:xfrm>
            <a:off x="708722" y="4164657"/>
            <a:ext cx="10774556" cy="1056800"/>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667" b="1" dirty="0">
                <a:solidFill>
                  <a:schemeClr val="tx1">
                    <a:lumMod val="75000"/>
                    <a:lumOff val="25000"/>
                  </a:schemeClr>
                </a:solidFill>
                <a:latin typeface="Times New Roman" panose="02020603050405020304" pitchFamily="18" charset="0"/>
                <a:cs typeface="Times New Roman" panose="02020603050405020304" pitchFamily="18" charset="0"/>
              </a:rPr>
              <a:t>Chaowei Wang</a:t>
            </a:r>
            <a:r>
              <a:rPr lang="en-US" sz="2667" dirty="0">
                <a:solidFill>
                  <a:schemeClr val="tx1">
                    <a:lumMod val="75000"/>
                    <a:lumOff val="25000"/>
                  </a:schemeClr>
                </a:solidFill>
                <a:latin typeface="Times New Roman" panose="02020603050405020304" pitchFamily="18" charset="0"/>
                <a:cs typeface="Times New Roman" panose="02020603050405020304" pitchFamily="18" charset="0"/>
              </a:rPr>
              <a:t>, Huadi Zhu, Ming Li</a:t>
            </a:r>
            <a:endParaRPr lang="en-US" sz="2667" dirty="0">
              <a:solidFill>
                <a:srgbClr val="13409F"/>
              </a:solidFill>
              <a:latin typeface="Times New Roman" panose="02020603050405020304" pitchFamily="18" charset="0"/>
              <a:cs typeface="Times New Roman" panose="02020603050405020304" pitchFamily="18" charset="0"/>
            </a:endParaRPr>
          </a:p>
        </p:txBody>
      </p:sp>
      <p:pic>
        <p:nvPicPr>
          <p:cNvPr id="6" name="Google Shape;56;p13">
            <a:extLst>
              <a:ext uri="{FF2B5EF4-FFF2-40B4-BE49-F238E27FC236}">
                <a16:creationId xmlns:a16="http://schemas.microsoft.com/office/drawing/2014/main" id="{511EF7B8-6D92-2B15-EB01-C7DC5DE6E641}"/>
              </a:ext>
            </a:extLst>
          </p:cNvPr>
          <p:cNvPicPr preferRelativeResize="0"/>
          <p:nvPr/>
        </p:nvPicPr>
        <p:blipFill rotWithShape="1">
          <a:blip r:embed="rId3">
            <a:clrChange>
              <a:clrFrom>
                <a:srgbClr val="FCFEFF"/>
              </a:clrFrom>
              <a:clrTo>
                <a:srgbClr val="FCFEFF">
                  <a:alpha val="0"/>
                </a:srgbClr>
              </a:clrTo>
            </a:clrChange>
            <a:alphaModFix/>
          </a:blip>
          <a:srcRect r="43849"/>
          <a:stretch/>
        </p:blipFill>
        <p:spPr>
          <a:xfrm>
            <a:off x="4347468" y="315028"/>
            <a:ext cx="3308616" cy="1056799"/>
          </a:xfrm>
          <a:prstGeom prst="rect">
            <a:avLst/>
          </a:prstGeom>
          <a:noFill/>
          <a:ln>
            <a:noFill/>
          </a:ln>
        </p:spPr>
      </p:pic>
      <p:sp>
        <p:nvSpPr>
          <p:cNvPr id="7" name="Google Shape;55;p13">
            <a:extLst>
              <a:ext uri="{FF2B5EF4-FFF2-40B4-BE49-F238E27FC236}">
                <a16:creationId xmlns:a16="http://schemas.microsoft.com/office/drawing/2014/main" id="{7D129F50-3888-DD2F-0441-E3D899316E8D}"/>
              </a:ext>
            </a:extLst>
          </p:cNvPr>
          <p:cNvSpPr txBox="1">
            <a:spLocks/>
          </p:cNvSpPr>
          <p:nvPr/>
        </p:nvSpPr>
        <p:spPr>
          <a:xfrm>
            <a:off x="419724" y="5364998"/>
            <a:ext cx="11356675" cy="10568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1pPr>
            <a:lvl2pPr marL="914400" marR="0" lvl="1"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2pPr>
            <a:lvl3pPr marL="1371600" marR="0" lvl="2"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3pPr>
            <a:lvl4pPr marL="1828800" marR="0" lvl="3"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4pPr>
            <a:lvl5pPr marL="2286000" marR="0" lvl="4"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5pPr>
            <a:lvl6pPr marL="2743200" marR="0" lvl="5"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6pPr>
            <a:lvl7pPr marL="3200400" marR="0" lvl="6"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7pPr>
            <a:lvl8pPr marL="3657600" marR="0" lvl="7"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8pPr>
            <a:lvl9pPr marL="4114800" marR="0" lvl="8"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9pPr>
          </a:lstStyle>
          <a:p>
            <a:pPr marL="0" indent="0"/>
            <a:r>
              <a:rPr lang="en-US" b="1" dirty="0">
                <a:solidFill>
                  <a:schemeClr val="tx1"/>
                </a:solidFill>
                <a:latin typeface="Times New Roman"/>
                <a:ea typeface="Times New Roman"/>
                <a:cs typeface="Times New Roman"/>
                <a:sym typeface="Times New Roman"/>
              </a:rPr>
              <a:t>MobiSec Lab</a:t>
            </a:r>
            <a:endParaRPr lang="en-US" altLang="zh-CN" b="1" dirty="0">
              <a:solidFill>
                <a:schemeClr val="tx1"/>
              </a:solidFill>
              <a:latin typeface="Times New Roman"/>
              <a:ea typeface="Times New Roman"/>
              <a:cs typeface="Times New Roman"/>
              <a:sym typeface="Times New Roman"/>
            </a:endParaRPr>
          </a:p>
          <a:p>
            <a:pPr marL="0" indent="0"/>
            <a:r>
              <a:rPr lang="en-US" altLang="zh-CN" b="1" dirty="0">
                <a:solidFill>
                  <a:schemeClr val="tx1"/>
                </a:solidFill>
                <a:latin typeface="Times New Roman"/>
                <a:ea typeface="Times New Roman"/>
                <a:cs typeface="Times New Roman"/>
                <a:sym typeface="Times New Roman"/>
              </a:rPr>
              <a:t>The University of Texas at Arlington</a:t>
            </a:r>
          </a:p>
        </p:txBody>
      </p:sp>
      <p:pic>
        <p:nvPicPr>
          <p:cNvPr id="8" name="Picture 7">
            <a:extLst>
              <a:ext uri="{FF2B5EF4-FFF2-40B4-BE49-F238E27FC236}">
                <a16:creationId xmlns:a16="http://schemas.microsoft.com/office/drawing/2014/main" id="{75916BF7-FE22-08E7-475D-36DC98773384}"/>
              </a:ext>
            </a:extLst>
          </p:cNvPr>
          <p:cNvPicPr>
            <a:picLocks noChangeAspect="1"/>
          </p:cNvPicPr>
          <p:nvPr/>
        </p:nvPicPr>
        <p:blipFill>
          <a:blip r:embed="rId4"/>
          <a:stretch>
            <a:fillRect/>
          </a:stretch>
        </p:blipFill>
        <p:spPr>
          <a:xfrm>
            <a:off x="419724" y="367401"/>
            <a:ext cx="3071049" cy="952055"/>
          </a:xfrm>
          <a:prstGeom prst="rect">
            <a:avLst/>
          </a:prstGeom>
        </p:spPr>
      </p:pic>
      <p:grpSp>
        <p:nvGrpSpPr>
          <p:cNvPr id="9" name="Group 8">
            <a:extLst>
              <a:ext uri="{FF2B5EF4-FFF2-40B4-BE49-F238E27FC236}">
                <a16:creationId xmlns:a16="http://schemas.microsoft.com/office/drawing/2014/main" id="{9819D00F-2F3E-DE69-7C57-C6E4C5056153}"/>
              </a:ext>
            </a:extLst>
          </p:cNvPr>
          <p:cNvGrpSpPr/>
          <p:nvPr/>
        </p:nvGrpSpPr>
        <p:grpSpPr>
          <a:xfrm>
            <a:off x="8262399" y="396126"/>
            <a:ext cx="3669772" cy="887654"/>
            <a:chOff x="8277389" y="350026"/>
            <a:chExt cx="3669772" cy="887654"/>
          </a:xfrm>
        </p:grpSpPr>
        <p:pic>
          <p:nvPicPr>
            <p:cNvPr id="10" name="Picture 9">
              <a:extLst>
                <a:ext uri="{FF2B5EF4-FFF2-40B4-BE49-F238E27FC236}">
                  <a16:creationId xmlns:a16="http://schemas.microsoft.com/office/drawing/2014/main" id="{02596834-CD5A-CC10-DB5D-881C20109DC0}"/>
                </a:ext>
              </a:extLst>
            </p:cNvPr>
            <p:cNvPicPr>
              <a:picLocks noChangeAspect="1"/>
            </p:cNvPicPr>
            <p:nvPr/>
          </p:nvPicPr>
          <p:blipFill>
            <a:blip r:embed="rId5"/>
            <a:stretch>
              <a:fillRect/>
            </a:stretch>
          </p:blipFill>
          <p:spPr>
            <a:xfrm>
              <a:off x="8277389" y="407477"/>
              <a:ext cx="3494887" cy="830203"/>
            </a:xfrm>
            <a:prstGeom prst="rect">
              <a:avLst/>
            </a:prstGeom>
          </p:spPr>
        </p:pic>
        <p:sp>
          <p:nvSpPr>
            <p:cNvPr id="11" name="Rectangle 10">
              <a:extLst>
                <a:ext uri="{FF2B5EF4-FFF2-40B4-BE49-F238E27FC236}">
                  <a16:creationId xmlns:a16="http://schemas.microsoft.com/office/drawing/2014/main" id="{89B51CE8-F936-82FE-5F3C-3F580A1E6E51}"/>
                </a:ext>
              </a:extLst>
            </p:cNvPr>
            <p:cNvSpPr/>
            <p:nvPr/>
          </p:nvSpPr>
          <p:spPr>
            <a:xfrm>
              <a:off x="11483278" y="350026"/>
              <a:ext cx="463883" cy="354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79290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6" name="Text Placeholder 3">
            <a:extLst>
              <a:ext uri="{FF2B5EF4-FFF2-40B4-BE49-F238E27FC236}">
                <a16:creationId xmlns:a16="http://schemas.microsoft.com/office/drawing/2014/main" id="{C5BE3037-8333-2E7E-39A6-B872C56BFD24}"/>
              </a:ext>
            </a:extLst>
          </p:cNvPr>
          <p:cNvSpPr>
            <a:spLocks noGrp="1"/>
          </p:cNvSpPr>
          <p:nvPr>
            <p:ph type="body" idx="1"/>
          </p:nvPr>
        </p:nvSpPr>
        <p:spPr>
          <a:xfrm>
            <a:off x="281219" y="1128822"/>
            <a:ext cx="6109891" cy="4555200"/>
          </a:xfrm>
        </p:spPr>
        <p:txBody>
          <a:bodyPr/>
          <a:lstStyle/>
          <a:p>
            <a:pPr marL="152396" indent="0">
              <a:buSzPts val="1800"/>
              <a:buNone/>
            </a:pPr>
            <a:r>
              <a:rPr lang="en-US" sz="2667" dirty="0">
                <a:latin typeface="Times New Roman" panose="02020603050405020304" pitchFamily="18" charset="0"/>
                <a:cs typeface="Times New Roman" panose="02020603050405020304" pitchFamily="18" charset="0"/>
              </a:rPr>
              <a:t>Step 1: Source user profiling </a:t>
            </a:r>
          </a:p>
          <a:p>
            <a:pPr marL="1104881" lvl="1" indent="-342900">
              <a:buSzPts val="1800"/>
            </a:pPr>
            <a:r>
              <a:rPr lang="en-US" sz="2400" dirty="0">
                <a:latin typeface="Times New Roman" panose="02020603050405020304" pitchFamily="18" charset="0"/>
                <a:cs typeface="Times New Roman" panose="02020603050405020304" pitchFamily="18" charset="0"/>
              </a:rPr>
              <a:t> Portray user via statistics</a:t>
            </a:r>
          </a:p>
          <a:p>
            <a:pPr marL="1219181" lvl="1" indent="-457200">
              <a:buSzPts val="1800"/>
            </a:pPr>
            <a:r>
              <a:rPr lang="en-US" sz="2400" dirty="0">
                <a:latin typeface="Times New Roman" panose="02020603050405020304" pitchFamily="18" charset="0"/>
                <a:cs typeface="Times New Roman" panose="02020603050405020304" pitchFamily="18" charset="0"/>
              </a:rPr>
              <a:t>Multivariate Gaussian distribution</a:t>
            </a:r>
          </a:p>
          <a:p>
            <a:pPr lvl="2" indent="-457189">
              <a:lnSpc>
                <a:spcPct val="70000"/>
              </a:lnSpc>
              <a:buSzPts val="1800"/>
            </a:pPr>
            <a:r>
              <a:rPr lang="en-US" sz="2400" dirty="0">
                <a:latin typeface="Times New Roman" panose="02020603050405020304" pitchFamily="18" charset="0"/>
                <a:cs typeface="Times New Roman" panose="02020603050405020304" pitchFamily="18" charset="0"/>
              </a:rPr>
              <a:t>Mean of vector</a:t>
            </a:r>
          </a:p>
          <a:p>
            <a:pPr lvl="2" indent="-457189">
              <a:lnSpc>
                <a:spcPct val="70000"/>
              </a:lnSpc>
              <a:buSzPts val="1800"/>
            </a:pPr>
            <a:endParaRPr lang="en-US" sz="2400" dirty="0">
              <a:latin typeface="Times New Roman" panose="02020603050405020304" pitchFamily="18" charset="0"/>
              <a:cs typeface="Times New Roman" panose="02020603050405020304" pitchFamily="18" charset="0"/>
            </a:endParaRPr>
          </a:p>
          <a:p>
            <a:pPr lvl="2" indent="-457189">
              <a:lnSpc>
                <a:spcPct val="70000"/>
              </a:lnSpc>
              <a:buSzPts val="1800"/>
            </a:pPr>
            <a:endParaRPr lang="en-US" sz="2400" dirty="0">
              <a:latin typeface="Times New Roman" panose="02020603050405020304" pitchFamily="18" charset="0"/>
              <a:cs typeface="Times New Roman" panose="02020603050405020304" pitchFamily="18" charset="0"/>
            </a:endParaRPr>
          </a:p>
          <a:p>
            <a:pPr lvl="2" indent="-457189">
              <a:lnSpc>
                <a:spcPct val="70000"/>
              </a:lnSpc>
              <a:buSzPts val="1800"/>
            </a:pPr>
            <a:r>
              <a:rPr lang="en-US" sz="2400" dirty="0">
                <a:latin typeface="Times New Roman" panose="02020603050405020304" pitchFamily="18" charset="0"/>
                <a:cs typeface="Times New Roman" panose="02020603050405020304" pitchFamily="18" charset="0"/>
              </a:rPr>
              <a:t>Covariance matrix</a:t>
            </a:r>
          </a:p>
        </p:txBody>
      </p:sp>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a:xfrm>
            <a:off x="415600" y="183682"/>
            <a:ext cx="11360800" cy="763600"/>
          </a:xfrm>
        </p:spPr>
        <p:txBody>
          <a:bodyPr/>
          <a:lstStyle/>
          <a:p>
            <a:pPr algn="ctr"/>
            <a:r>
              <a:rPr lang="en-US" dirty="0">
                <a:latin typeface="Times New Roman" panose="02020603050405020304" pitchFamily="18" charset="0"/>
                <a:cs typeface="Times New Roman" panose="02020603050405020304" pitchFamily="18" charset="0"/>
              </a:rPr>
              <a:t>Advanced Model – Dealing with Data Scarcity</a:t>
            </a:r>
          </a:p>
        </p:txBody>
      </p:sp>
      <p:grpSp>
        <p:nvGrpSpPr>
          <p:cNvPr id="5139" name="Group 5138">
            <a:extLst>
              <a:ext uri="{FF2B5EF4-FFF2-40B4-BE49-F238E27FC236}">
                <a16:creationId xmlns:a16="http://schemas.microsoft.com/office/drawing/2014/main" id="{9336D9B9-BEBA-A84B-3495-A492F1EF89DF}"/>
              </a:ext>
            </a:extLst>
          </p:cNvPr>
          <p:cNvGrpSpPr/>
          <p:nvPr/>
        </p:nvGrpSpPr>
        <p:grpSpPr>
          <a:xfrm>
            <a:off x="6643334" y="1191307"/>
            <a:ext cx="4299817" cy="4910954"/>
            <a:chOff x="6096000" y="1454773"/>
            <a:chExt cx="4299817" cy="4910954"/>
          </a:xfrm>
        </p:grpSpPr>
        <p:pic>
          <p:nvPicPr>
            <p:cNvPr id="5140" name="Picture 6">
              <a:extLst>
                <a:ext uri="{FF2B5EF4-FFF2-40B4-BE49-F238E27FC236}">
                  <a16:creationId xmlns:a16="http://schemas.microsoft.com/office/drawing/2014/main" id="{A786B345-8AB8-7C3D-2A82-A010988B4E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855809"/>
              <a:ext cx="4120573" cy="4509918"/>
            </a:xfrm>
            <a:prstGeom prst="rect">
              <a:avLst/>
            </a:prstGeom>
            <a:noFill/>
            <a:extLst>
              <a:ext uri="{909E8E84-426E-40DD-AFC4-6F175D3DCCD1}">
                <a14:hiddenFill xmlns:a14="http://schemas.microsoft.com/office/drawing/2010/main">
                  <a:solidFill>
                    <a:srgbClr val="FFFFFF"/>
                  </a:solidFill>
                </a14:hiddenFill>
              </a:ext>
            </a:extLst>
          </p:spPr>
        </p:pic>
        <p:sp>
          <p:nvSpPr>
            <p:cNvPr id="5141" name="object 25">
              <a:extLst>
                <a:ext uri="{FF2B5EF4-FFF2-40B4-BE49-F238E27FC236}">
                  <a16:creationId xmlns:a16="http://schemas.microsoft.com/office/drawing/2014/main" id="{FB3DF4D6-F6E5-1D8D-0756-A0EE16CA4679}"/>
                </a:ext>
              </a:extLst>
            </p:cNvPr>
            <p:cNvSpPr txBox="1"/>
            <p:nvPr/>
          </p:nvSpPr>
          <p:spPr>
            <a:xfrm>
              <a:off x="7141940" y="1469061"/>
              <a:ext cx="602318" cy="352019"/>
            </a:xfrm>
            <a:prstGeom prst="rect">
              <a:avLst/>
            </a:prstGeom>
          </p:spPr>
          <p:txBody>
            <a:bodyPr vert="horz" wrap="square" lIns="0" tIns="13335" rIns="0" bIns="0" rtlCol="0">
              <a:spAutoFit/>
            </a:bodyPr>
            <a:lstStyle/>
            <a:p>
              <a:pPr marL="12700">
                <a:lnSpc>
                  <a:spcPct val="100000"/>
                </a:lnSpc>
                <a:spcBef>
                  <a:spcPts val="105"/>
                </a:spcBef>
              </a:pPr>
              <a:r>
                <a:rPr lang="en-US" sz="2200" b="1" spc="-50" dirty="0">
                  <a:latin typeface="Times New Roman" panose="02020603050405020304" pitchFamily="18" charset="0"/>
                  <a:cs typeface="Times New Roman" panose="02020603050405020304" pitchFamily="18" charset="0"/>
                </a:rPr>
                <a:t>User</a:t>
              </a:r>
              <a:endParaRPr sz="2200" b="1" dirty="0">
                <a:latin typeface="Times New Roman" panose="02020603050405020304" pitchFamily="18" charset="0"/>
                <a:cs typeface="Times New Roman" panose="02020603050405020304" pitchFamily="18" charset="0"/>
              </a:endParaRPr>
            </a:p>
          </p:txBody>
        </p:sp>
        <p:sp>
          <p:nvSpPr>
            <p:cNvPr id="5142" name="object 25">
              <a:extLst>
                <a:ext uri="{FF2B5EF4-FFF2-40B4-BE49-F238E27FC236}">
                  <a16:creationId xmlns:a16="http://schemas.microsoft.com/office/drawing/2014/main" id="{8292B742-C025-4975-8FC8-8A5FB2E9A83F}"/>
                </a:ext>
              </a:extLst>
            </p:cNvPr>
            <p:cNvSpPr txBox="1"/>
            <p:nvPr/>
          </p:nvSpPr>
          <p:spPr>
            <a:xfrm>
              <a:off x="7939522" y="1454773"/>
              <a:ext cx="2456295" cy="352019"/>
            </a:xfrm>
            <a:prstGeom prst="rect">
              <a:avLst/>
            </a:prstGeom>
          </p:spPr>
          <p:txBody>
            <a:bodyPr vert="horz" wrap="square" lIns="0" tIns="13335" rIns="0" bIns="0" rtlCol="0">
              <a:spAutoFit/>
            </a:bodyPr>
            <a:lstStyle/>
            <a:p>
              <a:pPr marL="12700">
                <a:lnSpc>
                  <a:spcPct val="100000"/>
                </a:lnSpc>
                <a:spcBef>
                  <a:spcPts val="105"/>
                </a:spcBef>
              </a:pPr>
              <a:r>
                <a:rPr sz="2200" b="1" spc="-50" dirty="0">
                  <a:latin typeface="Times New Roman" panose="02020603050405020304" pitchFamily="18" charset="0"/>
                  <a:cs typeface="Times New Roman" panose="02020603050405020304" pitchFamily="18" charset="0"/>
                </a:rPr>
                <a:t>Source</a:t>
              </a:r>
              <a:r>
                <a:rPr lang="en-US" sz="2200" b="1" spc="-50" dirty="0">
                  <a:latin typeface="Times New Roman" panose="02020603050405020304" pitchFamily="18" charset="0"/>
                  <a:cs typeface="Times New Roman" panose="02020603050405020304" pitchFamily="18" charset="0"/>
                </a:rPr>
                <a:t> User Profile</a:t>
              </a:r>
              <a:endParaRPr sz="2200" b="1" dirty="0">
                <a:latin typeface="Times New Roman" panose="02020603050405020304" pitchFamily="18" charset="0"/>
                <a:cs typeface="Times New Roman" panose="02020603050405020304" pitchFamily="18" charset="0"/>
              </a:endParaRPr>
            </a:p>
          </p:txBody>
        </p:sp>
      </p:grpSp>
      <p:grpSp>
        <p:nvGrpSpPr>
          <p:cNvPr id="53" name="Group 52">
            <a:extLst>
              <a:ext uri="{FF2B5EF4-FFF2-40B4-BE49-F238E27FC236}">
                <a16:creationId xmlns:a16="http://schemas.microsoft.com/office/drawing/2014/main" id="{28A5D9AC-8827-077E-0BA8-9D1B47918291}"/>
              </a:ext>
            </a:extLst>
          </p:cNvPr>
          <p:cNvGrpSpPr/>
          <p:nvPr/>
        </p:nvGrpSpPr>
        <p:grpSpPr>
          <a:xfrm>
            <a:off x="1304728" y="4981831"/>
            <a:ext cx="1316652" cy="1182067"/>
            <a:chOff x="1304728" y="4981831"/>
            <a:chExt cx="1316652" cy="1182067"/>
          </a:xfrm>
        </p:grpSpPr>
        <p:pic>
          <p:nvPicPr>
            <p:cNvPr id="34" name="Picture 33">
              <a:extLst>
                <a:ext uri="{FF2B5EF4-FFF2-40B4-BE49-F238E27FC236}">
                  <a16:creationId xmlns:a16="http://schemas.microsoft.com/office/drawing/2014/main" id="{CE57B5AC-CFD4-0F50-1D30-9DEEB99C0286}"/>
                </a:ext>
              </a:extLst>
            </p:cNvPr>
            <p:cNvPicPr>
              <a:picLocks noChangeAspect="1"/>
            </p:cNvPicPr>
            <p:nvPr/>
          </p:nvPicPr>
          <p:blipFill>
            <a:blip r:embed="rId4"/>
            <a:stretch>
              <a:fillRect/>
            </a:stretch>
          </p:blipFill>
          <p:spPr>
            <a:xfrm>
              <a:off x="1923639" y="5532962"/>
              <a:ext cx="697741" cy="630936"/>
            </a:xfrm>
            <a:prstGeom prst="rect">
              <a:avLst/>
            </a:prstGeom>
          </p:spPr>
        </p:pic>
        <p:grpSp>
          <p:nvGrpSpPr>
            <p:cNvPr id="51" name="Group 50">
              <a:extLst>
                <a:ext uri="{FF2B5EF4-FFF2-40B4-BE49-F238E27FC236}">
                  <a16:creationId xmlns:a16="http://schemas.microsoft.com/office/drawing/2014/main" id="{2CD0B7F2-1ED0-5CB7-C1B6-94A1676B84C3}"/>
                </a:ext>
              </a:extLst>
            </p:cNvPr>
            <p:cNvGrpSpPr/>
            <p:nvPr/>
          </p:nvGrpSpPr>
          <p:grpSpPr>
            <a:xfrm>
              <a:off x="1304728" y="4981831"/>
              <a:ext cx="1118715" cy="1175231"/>
              <a:chOff x="1304728" y="4981831"/>
              <a:chExt cx="1118715" cy="1175231"/>
            </a:xfrm>
          </p:grpSpPr>
          <p:pic>
            <p:nvPicPr>
              <p:cNvPr id="18" name="Graphic 17" descr="Database with solid fill">
                <a:extLst>
                  <a:ext uri="{FF2B5EF4-FFF2-40B4-BE49-F238E27FC236}">
                    <a16:creationId xmlns:a16="http://schemas.microsoft.com/office/drawing/2014/main" id="{9422DC7A-DBAB-D4CA-C9F5-1A811990B85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85408" y="5539799"/>
                <a:ext cx="617263" cy="617263"/>
              </a:xfrm>
              <a:prstGeom prst="rect">
                <a:avLst/>
              </a:prstGeom>
            </p:spPr>
          </p:pic>
          <p:sp>
            <p:nvSpPr>
              <p:cNvPr id="22" name="object 25">
                <a:extLst>
                  <a:ext uri="{FF2B5EF4-FFF2-40B4-BE49-F238E27FC236}">
                    <a16:creationId xmlns:a16="http://schemas.microsoft.com/office/drawing/2014/main" id="{B06E0152-7124-91E4-1B44-1A7AA4E4F051}"/>
                  </a:ext>
                </a:extLst>
              </p:cNvPr>
              <p:cNvSpPr txBox="1"/>
              <p:nvPr/>
            </p:nvSpPr>
            <p:spPr>
              <a:xfrm>
                <a:off x="1304728" y="4981831"/>
                <a:ext cx="1084268" cy="567463"/>
              </a:xfrm>
              <a:prstGeom prst="rect">
                <a:avLst/>
              </a:prstGeom>
            </p:spPr>
            <p:txBody>
              <a:bodyPr vert="horz" wrap="square" lIns="0" tIns="13335" rIns="0" bIns="0" rtlCol="0">
                <a:spAutoFit/>
              </a:bodyPr>
              <a:lstStyle/>
              <a:p>
                <a:pPr marL="12700">
                  <a:lnSpc>
                    <a:spcPct val="100000"/>
                  </a:lnSpc>
                  <a:spcBef>
                    <a:spcPts val="105"/>
                  </a:spcBef>
                </a:pPr>
                <a:r>
                  <a:rPr lang="en-US" b="1" spc="-50" dirty="0">
                    <a:latin typeface="Times New Roman" panose="02020603050405020304" pitchFamily="18" charset="0"/>
                    <a:cs typeface="Times New Roman" panose="02020603050405020304" pitchFamily="18" charset="0"/>
                  </a:rPr>
                  <a:t>Biased New User</a:t>
                </a:r>
                <a:endParaRPr b="1" dirty="0">
                  <a:latin typeface="Times New Roman" panose="02020603050405020304" pitchFamily="18" charset="0"/>
                  <a:cs typeface="Times New Roman" panose="02020603050405020304" pitchFamily="18" charset="0"/>
                </a:endParaRPr>
              </a:p>
            </p:txBody>
          </p:sp>
          <p:grpSp>
            <p:nvGrpSpPr>
              <p:cNvPr id="54" name="Group 53">
                <a:extLst>
                  <a:ext uri="{FF2B5EF4-FFF2-40B4-BE49-F238E27FC236}">
                    <a16:creationId xmlns:a16="http://schemas.microsoft.com/office/drawing/2014/main" id="{60F8C625-B1FA-EFB8-3D3C-D1FE214BC24F}"/>
                  </a:ext>
                </a:extLst>
              </p:cNvPr>
              <p:cNvGrpSpPr/>
              <p:nvPr/>
            </p:nvGrpSpPr>
            <p:grpSpPr>
              <a:xfrm>
                <a:off x="2084683" y="5607764"/>
                <a:ext cx="338760" cy="325440"/>
                <a:chOff x="4729585" y="3240420"/>
                <a:chExt cx="338760" cy="325440"/>
              </a:xfrm>
            </p:grpSpPr>
            <mc:AlternateContent xmlns:mc="http://schemas.openxmlformats.org/markup-compatibility/2006" xmlns:p14="http://schemas.microsoft.com/office/powerpoint/2010/main">
              <mc:Choice Requires="p14">
                <p:contentPart p14:bwMode="auto" r:id="rId7">
                  <p14:nvContentPartPr>
                    <p14:cNvPr id="38" name="Ink 37">
                      <a:extLst>
                        <a:ext uri="{FF2B5EF4-FFF2-40B4-BE49-F238E27FC236}">
                          <a16:creationId xmlns:a16="http://schemas.microsoft.com/office/drawing/2014/main" id="{1C382047-B201-64E4-CC60-83FBA0203AE3}"/>
                        </a:ext>
                      </a:extLst>
                    </p14:cNvPr>
                    <p14:cNvContentPartPr/>
                    <p14:nvPr/>
                  </p14:nvContentPartPr>
                  <p14:xfrm>
                    <a:off x="4774225" y="3264540"/>
                    <a:ext cx="262800" cy="275760"/>
                  </p14:xfrm>
                </p:contentPart>
              </mc:Choice>
              <mc:Fallback xmlns="">
                <p:pic>
                  <p:nvPicPr>
                    <p:cNvPr id="38" name="Ink 37">
                      <a:extLst>
                        <a:ext uri="{FF2B5EF4-FFF2-40B4-BE49-F238E27FC236}">
                          <a16:creationId xmlns:a16="http://schemas.microsoft.com/office/drawing/2014/main" id="{1C382047-B201-64E4-CC60-83FBA0203AE3}"/>
                        </a:ext>
                      </a:extLst>
                    </p:cNvPr>
                    <p:cNvPicPr/>
                    <p:nvPr/>
                  </p:nvPicPr>
                  <p:blipFill>
                    <a:blip r:embed="rId8"/>
                    <a:stretch>
                      <a:fillRect/>
                    </a:stretch>
                  </p:blipFill>
                  <p:spPr>
                    <a:xfrm>
                      <a:off x="4765585" y="3255900"/>
                      <a:ext cx="280440" cy="2934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39" name="Ink 38">
                      <a:extLst>
                        <a:ext uri="{FF2B5EF4-FFF2-40B4-BE49-F238E27FC236}">
                          <a16:creationId xmlns:a16="http://schemas.microsoft.com/office/drawing/2014/main" id="{18FCE566-2435-E61F-80FF-004603E20DB8}"/>
                        </a:ext>
                      </a:extLst>
                    </p14:cNvPr>
                    <p14:cNvContentPartPr/>
                    <p14:nvPr/>
                  </p14:nvContentPartPr>
                  <p14:xfrm>
                    <a:off x="4767745" y="3379380"/>
                    <a:ext cx="69120" cy="176400"/>
                  </p14:xfrm>
                </p:contentPart>
              </mc:Choice>
              <mc:Fallback xmlns="">
                <p:pic>
                  <p:nvPicPr>
                    <p:cNvPr id="39" name="Ink 38">
                      <a:extLst>
                        <a:ext uri="{FF2B5EF4-FFF2-40B4-BE49-F238E27FC236}">
                          <a16:creationId xmlns:a16="http://schemas.microsoft.com/office/drawing/2014/main" id="{18FCE566-2435-E61F-80FF-004603E20DB8}"/>
                        </a:ext>
                      </a:extLst>
                    </p:cNvPr>
                    <p:cNvPicPr/>
                    <p:nvPr/>
                  </p:nvPicPr>
                  <p:blipFill>
                    <a:blip r:embed="rId10"/>
                    <a:stretch>
                      <a:fillRect/>
                    </a:stretch>
                  </p:blipFill>
                  <p:spPr>
                    <a:xfrm>
                      <a:off x="4759105" y="3370740"/>
                      <a:ext cx="86760" cy="19404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40" name="Ink 39">
                      <a:extLst>
                        <a:ext uri="{FF2B5EF4-FFF2-40B4-BE49-F238E27FC236}">
                          <a16:creationId xmlns:a16="http://schemas.microsoft.com/office/drawing/2014/main" id="{B6331F00-D849-6172-661F-C928B00DBBF9}"/>
                        </a:ext>
                      </a:extLst>
                    </p14:cNvPr>
                    <p14:cNvContentPartPr/>
                    <p14:nvPr/>
                  </p14:nvContentPartPr>
                  <p14:xfrm>
                    <a:off x="4890505" y="3285420"/>
                    <a:ext cx="121680" cy="85320"/>
                  </p14:xfrm>
                </p:contentPart>
              </mc:Choice>
              <mc:Fallback xmlns="">
                <p:pic>
                  <p:nvPicPr>
                    <p:cNvPr id="40" name="Ink 39">
                      <a:extLst>
                        <a:ext uri="{FF2B5EF4-FFF2-40B4-BE49-F238E27FC236}">
                          <a16:creationId xmlns:a16="http://schemas.microsoft.com/office/drawing/2014/main" id="{B6331F00-D849-6172-661F-C928B00DBBF9}"/>
                        </a:ext>
                      </a:extLst>
                    </p:cNvPr>
                    <p:cNvPicPr/>
                    <p:nvPr/>
                  </p:nvPicPr>
                  <p:blipFill>
                    <a:blip r:embed="rId12"/>
                    <a:stretch>
                      <a:fillRect/>
                    </a:stretch>
                  </p:blipFill>
                  <p:spPr>
                    <a:xfrm>
                      <a:off x="4881505" y="3276420"/>
                      <a:ext cx="139320" cy="10296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41" name="Ink 40">
                      <a:extLst>
                        <a:ext uri="{FF2B5EF4-FFF2-40B4-BE49-F238E27FC236}">
                          <a16:creationId xmlns:a16="http://schemas.microsoft.com/office/drawing/2014/main" id="{625EE6A1-5513-D718-C1A7-9FF6C3F3348A}"/>
                        </a:ext>
                      </a:extLst>
                    </p14:cNvPr>
                    <p14:cNvContentPartPr/>
                    <p14:nvPr/>
                  </p14:nvContentPartPr>
                  <p14:xfrm>
                    <a:off x="5022265" y="3411060"/>
                    <a:ext cx="35280" cy="97920"/>
                  </p14:xfrm>
                </p:contentPart>
              </mc:Choice>
              <mc:Fallback xmlns="">
                <p:pic>
                  <p:nvPicPr>
                    <p:cNvPr id="41" name="Ink 40">
                      <a:extLst>
                        <a:ext uri="{FF2B5EF4-FFF2-40B4-BE49-F238E27FC236}">
                          <a16:creationId xmlns:a16="http://schemas.microsoft.com/office/drawing/2014/main" id="{625EE6A1-5513-D718-C1A7-9FF6C3F3348A}"/>
                        </a:ext>
                      </a:extLst>
                    </p:cNvPr>
                    <p:cNvPicPr/>
                    <p:nvPr/>
                  </p:nvPicPr>
                  <p:blipFill>
                    <a:blip r:embed="rId14"/>
                    <a:stretch>
                      <a:fillRect/>
                    </a:stretch>
                  </p:blipFill>
                  <p:spPr>
                    <a:xfrm>
                      <a:off x="5013625" y="3402420"/>
                      <a:ext cx="52920" cy="11556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42" name="Ink 41">
                      <a:extLst>
                        <a:ext uri="{FF2B5EF4-FFF2-40B4-BE49-F238E27FC236}">
                          <a16:creationId xmlns:a16="http://schemas.microsoft.com/office/drawing/2014/main" id="{6D1C5E1E-AF1D-7DB0-5D53-BF8093207DA4}"/>
                        </a:ext>
                      </a:extLst>
                    </p14:cNvPr>
                    <p14:cNvContentPartPr/>
                    <p14:nvPr/>
                  </p14:nvContentPartPr>
                  <p14:xfrm>
                    <a:off x="4974025" y="3537060"/>
                    <a:ext cx="19080" cy="15480"/>
                  </p14:xfrm>
                </p:contentPart>
              </mc:Choice>
              <mc:Fallback xmlns="">
                <p:pic>
                  <p:nvPicPr>
                    <p:cNvPr id="42" name="Ink 41">
                      <a:extLst>
                        <a:ext uri="{FF2B5EF4-FFF2-40B4-BE49-F238E27FC236}">
                          <a16:creationId xmlns:a16="http://schemas.microsoft.com/office/drawing/2014/main" id="{6D1C5E1E-AF1D-7DB0-5D53-BF8093207DA4}"/>
                        </a:ext>
                      </a:extLst>
                    </p:cNvPr>
                    <p:cNvPicPr/>
                    <p:nvPr/>
                  </p:nvPicPr>
                  <p:blipFill>
                    <a:blip r:embed="rId16"/>
                    <a:stretch>
                      <a:fillRect/>
                    </a:stretch>
                  </p:blipFill>
                  <p:spPr>
                    <a:xfrm>
                      <a:off x="4965385" y="3528420"/>
                      <a:ext cx="36720" cy="3312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43" name="Ink 42">
                      <a:extLst>
                        <a:ext uri="{FF2B5EF4-FFF2-40B4-BE49-F238E27FC236}">
                          <a16:creationId xmlns:a16="http://schemas.microsoft.com/office/drawing/2014/main" id="{9F9465D5-1AE6-8020-6752-400E6FD80BEC}"/>
                        </a:ext>
                      </a:extLst>
                    </p14:cNvPr>
                    <p14:cNvContentPartPr/>
                    <p14:nvPr/>
                  </p14:nvContentPartPr>
                  <p14:xfrm>
                    <a:off x="4761265" y="3240420"/>
                    <a:ext cx="234000" cy="146160"/>
                  </p14:xfrm>
                </p:contentPart>
              </mc:Choice>
              <mc:Fallback xmlns="">
                <p:pic>
                  <p:nvPicPr>
                    <p:cNvPr id="43" name="Ink 42">
                      <a:extLst>
                        <a:ext uri="{FF2B5EF4-FFF2-40B4-BE49-F238E27FC236}">
                          <a16:creationId xmlns:a16="http://schemas.microsoft.com/office/drawing/2014/main" id="{9F9465D5-1AE6-8020-6752-400E6FD80BEC}"/>
                        </a:ext>
                      </a:extLst>
                    </p:cNvPr>
                    <p:cNvPicPr/>
                    <p:nvPr/>
                  </p:nvPicPr>
                  <p:blipFill>
                    <a:blip r:embed="rId18"/>
                    <a:stretch>
                      <a:fillRect/>
                    </a:stretch>
                  </p:blipFill>
                  <p:spPr>
                    <a:xfrm>
                      <a:off x="4756945" y="3236100"/>
                      <a:ext cx="24264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44" name="Ink 43">
                      <a:extLst>
                        <a:ext uri="{FF2B5EF4-FFF2-40B4-BE49-F238E27FC236}">
                          <a16:creationId xmlns:a16="http://schemas.microsoft.com/office/drawing/2014/main" id="{41B3E859-A63D-253F-BD2D-E85839D838F0}"/>
                        </a:ext>
                      </a:extLst>
                    </p14:cNvPr>
                    <p14:cNvContentPartPr/>
                    <p14:nvPr/>
                  </p14:nvContentPartPr>
                  <p14:xfrm>
                    <a:off x="4846585" y="3272100"/>
                    <a:ext cx="81360" cy="34200"/>
                  </p14:xfrm>
                </p:contentPart>
              </mc:Choice>
              <mc:Fallback xmlns="">
                <p:pic>
                  <p:nvPicPr>
                    <p:cNvPr id="44" name="Ink 43">
                      <a:extLst>
                        <a:ext uri="{FF2B5EF4-FFF2-40B4-BE49-F238E27FC236}">
                          <a16:creationId xmlns:a16="http://schemas.microsoft.com/office/drawing/2014/main" id="{41B3E859-A63D-253F-BD2D-E85839D838F0}"/>
                        </a:ext>
                      </a:extLst>
                    </p:cNvPr>
                    <p:cNvPicPr/>
                    <p:nvPr/>
                  </p:nvPicPr>
                  <p:blipFill>
                    <a:blip r:embed="rId20"/>
                    <a:stretch>
                      <a:fillRect/>
                    </a:stretch>
                  </p:blipFill>
                  <p:spPr>
                    <a:xfrm>
                      <a:off x="4842265" y="3267780"/>
                      <a:ext cx="90000" cy="4284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45" name="Ink 44">
                      <a:extLst>
                        <a:ext uri="{FF2B5EF4-FFF2-40B4-BE49-F238E27FC236}">
                          <a16:creationId xmlns:a16="http://schemas.microsoft.com/office/drawing/2014/main" id="{3C67F0E5-0BCD-72EC-B6A8-B9FE6D7379D9}"/>
                        </a:ext>
                      </a:extLst>
                    </p14:cNvPr>
                    <p14:cNvContentPartPr/>
                    <p14:nvPr/>
                  </p14:nvContentPartPr>
                  <p14:xfrm>
                    <a:off x="4804465" y="3343020"/>
                    <a:ext cx="54360" cy="29160"/>
                  </p14:xfrm>
                </p:contentPart>
              </mc:Choice>
              <mc:Fallback xmlns="">
                <p:pic>
                  <p:nvPicPr>
                    <p:cNvPr id="45" name="Ink 44">
                      <a:extLst>
                        <a:ext uri="{FF2B5EF4-FFF2-40B4-BE49-F238E27FC236}">
                          <a16:creationId xmlns:a16="http://schemas.microsoft.com/office/drawing/2014/main" id="{3C67F0E5-0BCD-72EC-B6A8-B9FE6D7379D9}"/>
                        </a:ext>
                      </a:extLst>
                    </p:cNvPr>
                    <p:cNvPicPr/>
                    <p:nvPr/>
                  </p:nvPicPr>
                  <p:blipFill>
                    <a:blip r:embed="rId22"/>
                    <a:stretch>
                      <a:fillRect/>
                    </a:stretch>
                  </p:blipFill>
                  <p:spPr>
                    <a:xfrm>
                      <a:off x="4800145" y="3338700"/>
                      <a:ext cx="63000" cy="378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46" name="Ink 45">
                      <a:extLst>
                        <a:ext uri="{FF2B5EF4-FFF2-40B4-BE49-F238E27FC236}">
                          <a16:creationId xmlns:a16="http://schemas.microsoft.com/office/drawing/2014/main" id="{B79212C8-BBCC-05BB-8A3D-AF0301D806C0}"/>
                        </a:ext>
                      </a:extLst>
                    </p14:cNvPr>
                    <p14:cNvContentPartPr/>
                    <p14:nvPr/>
                  </p14:nvContentPartPr>
                  <p14:xfrm>
                    <a:off x="4729585" y="3281460"/>
                    <a:ext cx="212760" cy="281880"/>
                  </p14:xfrm>
                </p:contentPart>
              </mc:Choice>
              <mc:Fallback xmlns="">
                <p:pic>
                  <p:nvPicPr>
                    <p:cNvPr id="46" name="Ink 45">
                      <a:extLst>
                        <a:ext uri="{FF2B5EF4-FFF2-40B4-BE49-F238E27FC236}">
                          <a16:creationId xmlns:a16="http://schemas.microsoft.com/office/drawing/2014/main" id="{B79212C8-BBCC-05BB-8A3D-AF0301D806C0}"/>
                        </a:ext>
                      </a:extLst>
                    </p:cNvPr>
                    <p:cNvPicPr/>
                    <p:nvPr/>
                  </p:nvPicPr>
                  <p:blipFill>
                    <a:blip r:embed="rId24"/>
                    <a:stretch>
                      <a:fillRect/>
                    </a:stretch>
                  </p:blipFill>
                  <p:spPr>
                    <a:xfrm>
                      <a:off x="4725265" y="3277140"/>
                      <a:ext cx="221400" cy="29052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47" name="Ink 46">
                      <a:extLst>
                        <a:ext uri="{FF2B5EF4-FFF2-40B4-BE49-F238E27FC236}">
                          <a16:creationId xmlns:a16="http://schemas.microsoft.com/office/drawing/2014/main" id="{DF3F3BC8-D2A5-490E-89EF-856F1160EF82}"/>
                        </a:ext>
                      </a:extLst>
                    </p14:cNvPr>
                    <p14:cNvContentPartPr/>
                    <p14:nvPr/>
                  </p14:nvContentPartPr>
                  <p14:xfrm>
                    <a:off x="4764865" y="3350580"/>
                    <a:ext cx="104400" cy="63360"/>
                  </p14:xfrm>
                </p:contentPart>
              </mc:Choice>
              <mc:Fallback xmlns="">
                <p:pic>
                  <p:nvPicPr>
                    <p:cNvPr id="47" name="Ink 46">
                      <a:extLst>
                        <a:ext uri="{FF2B5EF4-FFF2-40B4-BE49-F238E27FC236}">
                          <a16:creationId xmlns:a16="http://schemas.microsoft.com/office/drawing/2014/main" id="{DF3F3BC8-D2A5-490E-89EF-856F1160EF82}"/>
                        </a:ext>
                      </a:extLst>
                    </p:cNvPr>
                    <p:cNvPicPr/>
                    <p:nvPr/>
                  </p:nvPicPr>
                  <p:blipFill>
                    <a:blip r:embed="rId26"/>
                    <a:stretch>
                      <a:fillRect/>
                    </a:stretch>
                  </p:blipFill>
                  <p:spPr>
                    <a:xfrm>
                      <a:off x="4760545" y="3346260"/>
                      <a:ext cx="11304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48" name="Ink 47">
                      <a:extLst>
                        <a:ext uri="{FF2B5EF4-FFF2-40B4-BE49-F238E27FC236}">
                          <a16:creationId xmlns:a16="http://schemas.microsoft.com/office/drawing/2014/main" id="{2BE4110D-B5B3-7895-6C7E-AAB959C81601}"/>
                        </a:ext>
                      </a:extLst>
                    </p14:cNvPr>
                    <p14:cNvContentPartPr/>
                    <p14:nvPr/>
                  </p14:nvContentPartPr>
                  <p14:xfrm>
                    <a:off x="4958905" y="3315660"/>
                    <a:ext cx="109440" cy="237960"/>
                  </p14:xfrm>
                </p:contentPart>
              </mc:Choice>
              <mc:Fallback xmlns="">
                <p:pic>
                  <p:nvPicPr>
                    <p:cNvPr id="48" name="Ink 47">
                      <a:extLst>
                        <a:ext uri="{FF2B5EF4-FFF2-40B4-BE49-F238E27FC236}">
                          <a16:creationId xmlns:a16="http://schemas.microsoft.com/office/drawing/2014/main" id="{2BE4110D-B5B3-7895-6C7E-AAB959C81601}"/>
                        </a:ext>
                      </a:extLst>
                    </p:cNvPr>
                    <p:cNvPicPr/>
                    <p:nvPr/>
                  </p:nvPicPr>
                  <p:blipFill>
                    <a:blip r:embed="rId28"/>
                    <a:stretch>
                      <a:fillRect/>
                    </a:stretch>
                  </p:blipFill>
                  <p:spPr>
                    <a:xfrm>
                      <a:off x="4954585" y="3311340"/>
                      <a:ext cx="118080" cy="2466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49" name="Ink 48">
                      <a:extLst>
                        <a:ext uri="{FF2B5EF4-FFF2-40B4-BE49-F238E27FC236}">
                          <a16:creationId xmlns:a16="http://schemas.microsoft.com/office/drawing/2014/main" id="{B996DBE4-ACCE-9E27-A7A2-32691389C3E2}"/>
                        </a:ext>
                      </a:extLst>
                    </p14:cNvPr>
                    <p14:cNvContentPartPr/>
                    <p14:nvPr/>
                  </p14:nvContentPartPr>
                  <p14:xfrm>
                    <a:off x="4951705" y="3535620"/>
                    <a:ext cx="58320" cy="30240"/>
                  </p14:xfrm>
                </p:contentPart>
              </mc:Choice>
              <mc:Fallback xmlns="">
                <p:pic>
                  <p:nvPicPr>
                    <p:cNvPr id="49" name="Ink 48">
                      <a:extLst>
                        <a:ext uri="{FF2B5EF4-FFF2-40B4-BE49-F238E27FC236}">
                          <a16:creationId xmlns:a16="http://schemas.microsoft.com/office/drawing/2014/main" id="{B996DBE4-ACCE-9E27-A7A2-32691389C3E2}"/>
                        </a:ext>
                      </a:extLst>
                    </p:cNvPr>
                    <p:cNvPicPr/>
                    <p:nvPr/>
                  </p:nvPicPr>
                  <p:blipFill>
                    <a:blip r:embed="rId30"/>
                    <a:stretch>
                      <a:fillRect/>
                    </a:stretch>
                  </p:blipFill>
                  <p:spPr>
                    <a:xfrm>
                      <a:off x="4947385" y="3531300"/>
                      <a:ext cx="66960" cy="3888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50" name="Ink 49">
                      <a:extLst>
                        <a:ext uri="{FF2B5EF4-FFF2-40B4-BE49-F238E27FC236}">
                          <a16:creationId xmlns:a16="http://schemas.microsoft.com/office/drawing/2014/main" id="{C9573C28-336B-5244-32E0-25DD8A6914C3}"/>
                        </a:ext>
                      </a:extLst>
                    </p14:cNvPr>
                    <p14:cNvContentPartPr/>
                    <p14:nvPr/>
                  </p14:nvContentPartPr>
                  <p14:xfrm>
                    <a:off x="5008225" y="3442020"/>
                    <a:ext cx="22680" cy="51480"/>
                  </p14:xfrm>
                </p:contentPart>
              </mc:Choice>
              <mc:Fallback xmlns="">
                <p:pic>
                  <p:nvPicPr>
                    <p:cNvPr id="50" name="Ink 49">
                      <a:extLst>
                        <a:ext uri="{FF2B5EF4-FFF2-40B4-BE49-F238E27FC236}">
                          <a16:creationId xmlns:a16="http://schemas.microsoft.com/office/drawing/2014/main" id="{C9573C28-336B-5244-32E0-25DD8A6914C3}"/>
                        </a:ext>
                      </a:extLst>
                    </p:cNvPr>
                    <p:cNvPicPr/>
                    <p:nvPr/>
                  </p:nvPicPr>
                  <p:blipFill>
                    <a:blip r:embed="rId32"/>
                    <a:stretch>
                      <a:fillRect/>
                    </a:stretch>
                  </p:blipFill>
                  <p:spPr>
                    <a:xfrm>
                      <a:off x="5003905" y="3437700"/>
                      <a:ext cx="31320" cy="60120"/>
                    </a:xfrm>
                    <a:prstGeom prst="rect">
                      <a:avLst/>
                    </a:prstGeom>
                  </p:spPr>
                </p:pic>
              </mc:Fallback>
            </mc:AlternateContent>
          </p:grpSp>
        </p:grpSp>
      </p:grpSp>
      <p:grpSp>
        <p:nvGrpSpPr>
          <p:cNvPr id="59" name="Group 58">
            <a:extLst>
              <a:ext uri="{FF2B5EF4-FFF2-40B4-BE49-F238E27FC236}">
                <a16:creationId xmlns:a16="http://schemas.microsoft.com/office/drawing/2014/main" id="{BCF83FAE-47A4-89F4-9329-1613B3B49757}"/>
              </a:ext>
            </a:extLst>
          </p:cNvPr>
          <p:cNvGrpSpPr/>
          <p:nvPr/>
        </p:nvGrpSpPr>
        <p:grpSpPr>
          <a:xfrm>
            <a:off x="4245438" y="1234312"/>
            <a:ext cx="1530257" cy="2860604"/>
            <a:chOff x="4245438" y="1234312"/>
            <a:chExt cx="1530257" cy="2860604"/>
          </a:xfrm>
        </p:grpSpPr>
        <p:pic>
          <p:nvPicPr>
            <p:cNvPr id="23" name="Picture 22">
              <a:extLst>
                <a:ext uri="{FF2B5EF4-FFF2-40B4-BE49-F238E27FC236}">
                  <a16:creationId xmlns:a16="http://schemas.microsoft.com/office/drawing/2014/main" id="{EBC6547F-D283-6304-52BF-AD6AB6D29605}"/>
                </a:ext>
              </a:extLst>
            </p:cNvPr>
            <p:cNvPicPr>
              <a:picLocks noChangeAspect="1"/>
            </p:cNvPicPr>
            <p:nvPr/>
          </p:nvPicPr>
          <p:blipFill>
            <a:blip r:embed="rId4"/>
            <a:stretch>
              <a:fillRect/>
            </a:stretch>
          </p:blipFill>
          <p:spPr>
            <a:xfrm>
              <a:off x="5077954" y="3463980"/>
              <a:ext cx="697741" cy="630936"/>
            </a:xfrm>
            <a:prstGeom prst="rect">
              <a:avLst/>
            </a:prstGeom>
          </p:spPr>
        </p:pic>
        <p:pic>
          <p:nvPicPr>
            <p:cNvPr id="33" name="Graphic 32" descr="Database with solid fill">
              <a:extLst>
                <a:ext uri="{FF2B5EF4-FFF2-40B4-BE49-F238E27FC236}">
                  <a16:creationId xmlns:a16="http://schemas.microsoft.com/office/drawing/2014/main" id="{3731D75F-150C-0DFB-983F-DA639D202D3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56874" y="3448194"/>
              <a:ext cx="617263" cy="617263"/>
            </a:xfrm>
            <a:prstGeom prst="rect">
              <a:avLst/>
            </a:prstGeom>
          </p:spPr>
        </p:pic>
        <p:sp>
          <p:nvSpPr>
            <p:cNvPr id="35" name="object 25">
              <a:extLst>
                <a:ext uri="{FF2B5EF4-FFF2-40B4-BE49-F238E27FC236}">
                  <a16:creationId xmlns:a16="http://schemas.microsoft.com/office/drawing/2014/main" id="{80E9A6A6-0644-B008-A4D6-264B1AD1FCD1}"/>
                </a:ext>
              </a:extLst>
            </p:cNvPr>
            <p:cNvSpPr txBox="1"/>
            <p:nvPr/>
          </p:nvSpPr>
          <p:spPr>
            <a:xfrm>
              <a:off x="4491588" y="1234312"/>
              <a:ext cx="1240246" cy="567463"/>
            </a:xfrm>
            <a:prstGeom prst="rect">
              <a:avLst/>
            </a:prstGeom>
          </p:spPr>
          <p:txBody>
            <a:bodyPr vert="horz" wrap="square" lIns="0" tIns="13335" rIns="0" bIns="0" rtlCol="0">
              <a:spAutoFit/>
            </a:bodyPr>
            <a:lstStyle/>
            <a:p>
              <a:pPr marL="12700">
                <a:lnSpc>
                  <a:spcPct val="100000"/>
                </a:lnSpc>
                <a:spcBef>
                  <a:spcPts val="105"/>
                </a:spcBef>
              </a:pPr>
              <a:r>
                <a:rPr lang="en-US" b="1" spc="-50" dirty="0">
                  <a:latin typeface="Times New Roman" panose="02020603050405020304" pitchFamily="18" charset="0"/>
                  <a:cs typeface="Times New Roman" panose="02020603050405020304" pitchFamily="18" charset="0"/>
                </a:rPr>
                <a:t>Calibrated New User</a:t>
              </a:r>
              <a:endParaRPr b="1" dirty="0">
                <a:latin typeface="Times New Roman" panose="02020603050405020304" pitchFamily="18" charset="0"/>
                <a:cs typeface="Times New Roman" panose="02020603050405020304" pitchFamily="18" charset="0"/>
              </a:endParaRPr>
            </a:p>
          </p:txBody>
        </p:sp>
        <p:cxnSp>
          <p:nvCxnSpPr>
            <p:cNvPr id="5120" name="Straight Arrow Connector 5119">
              <a:extLst>
                <a:ext uri="{FF2B5EF4-FFF2-40B4-BE49-F238E27FC236}">
                  <a16:creationId xmlns:a16="http://schemas.microsoft.com/office/drawing/2014/main" id="{0369A8CB-6EBD-69BF-8695-4DEC896716BD}"/>
                </a:ext>
              </a:extLst>
            </p:cNvPr>
            <p:cNvCxnSpPr>
              <a:cxnSpLocks/>
            </p:cNvCxnSpPr>
            <p:nvPr/>
          </p:nvCxnSpPr>
          <p:spPr>
            <a:xfrm>
              <a:off x="4245438" y="3783876"/>
              <a:ext cx="365760"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grpSp>
        <p:nvGrpSpPr>
          <p:cNvPr id="58" name="Group 57">
            <a:extLst>
              <a:ext uri="{FF2B5EF4-FFF2-40B4-BE49-F238E27FC236}">
                <a16:creationId xmlns:a16="http://schemas.microsoft.com/office/drawing/2014/main" id="{1BFE335A-09C2-B89D-22CB-82FE76F3017C}"/>
              </a:ext>
            </a:extLst>
          </p:cNvPr>
          <p:cNvGrpSpPr/>
          <p:nvPr/>
        </p:nvGrpSpPr>
        <p:grpSpPr>
          <a:xfrm>
            <a:off x="1104808" y="1365613"/>
            <a:ext cx="3387973" cy="4482817"/>
            <a:chOff x="1104808" y="1365613"/>
            <a:chExt cx="3387973" cy="4482817"/>
          </a:xfrm>
        </p:grpSpPr>
        <p:sp>
          <p:nvSpPr>
            <p:cNvPr id="32" name="object 25">
              <a:extLst>
                <a:ext uri="{FF2B5EF4-FFF2-40B4-BE49-F238E27FC236}">
                  <a16:creationId xmlns:a16="http://schemas.microsoft.com/office/drawing/2014/main" id="{6E049A2F-45F6-AB1E-BA47-2E5EFD8F3D97}"/>
                </a:ext>
              </a:extLst>
            </p:cNvPr>
            <p:cNvSpPr txBox="1"/>
            <p:nvPr/>
          </p:nvSpPr>
          <p:spPr>
            <a:xfrm>
              <a:off x="2992658" y="1380012"/>
              <a:ext cx="1500123" cy="290464"/>
            </a:xfrm>
            <a:prstGeom prst="rect">
              <a:avLst/>
            </a:prstGeom>
          </p:spPr>
          <p:txBody>
            <a:bodyPr vert="horz" wrap="square" lIns="0" tIns="13335" rIns="0" bIns="0" rtlCol="0">
              <a:spAutoFit/>
            </a:bodyPr>
            <a:lstStyle/>
            <a:p>
              <a:pPr marL="12700">
                <a:lnSpc>
                  <a:spcPct val="100000"/>
                </a:lnSpc>
                <a:spcBef>
                  <a:spcPts val="105"/>
                </a:spcBef>
              </a:pPr>
              <a:r>
                <a:rPr lang="en-US" b="1" spc="-50" dirty="0">
                  <a:latin typeface="Times New Roman" panose="02020603050405020304" pitchFamily="18" charset="0"/>
                  <a:cs typeface="Times New Roman" panose="02020603050405020304" pitchFamily="18" charset="0"/>
                </a:rPr>
                <a:t>Selected Users</a:t>
              </a:r>
              <a:endParaRPr b="1" dirty="0">
                <a:latin typeface="Times New Roman" panose="02020603050405020304" pitchFamily="18" charset="0"/>
                <a:cs typeface="Times New Roman" panose="02020603050405020304" pitchFamily="18" charset="0"/>
              </a:endParaRPr>
            </a:p>
          </p:txBody>
        </p:sp>
        <p:grpSp>
          <p:nvGrpSpPr>
            <p:cNvPr id="55" name="Group 54">
              <a:extLst>
                <a:ext uri="{FF2B5EF4-FFF2-40B4-BE49-F238E27FC236}">
                  <a16:creationId xmlns:a16="http://schemas.microsoft.com/office/drawing/2014/main" id="{62BAE938-E478-F4C7-6D31-5291ECB1CDED}"/>
                </a:ext>
              </a:extLst>
            </p:cNvPr>
            <p:cNvGrpSpPr/>
            <p:nvPr/>
          </p:nvGrpSpPr>
          <p:grpSpPr>
            <a:xfrm>
              <a:off x="1104808" y="1365613"/>
              <a:ext cx="3244071" cy="4482817"/>
              <a:chOff x="1104808" y="1365613"/>
              <a:chExt cx="3244071" cy="4482817"/>
            </a:xfrm>
          </p:grpSpPr>
          <p:grpSp>
            <p:nvGrpSpPr>
              <p:cNvPr id="52" name="Group 51">
                <a:extLst>
                  <a:ext uri="{FF2B5EF4-FFF2-40B4-BE49-F238E27FC236}">
                    <a16:creationId xmlns:a16="http://schemas.microsoft.com/office/drawing/2014/main" id="{174FF660-E693-FDF4-0FA8-360EDBEEC538}"/>
                  </a:ext>
                </a:extLst>
              </p:cNvPr>
              <p:cNvGrpSpPr/>
              <p:nvPr/>
            </p:nvGrpSpPr>
            <p:grpSpPr>
              <a:xfrm>
                <a:off x="1104808" y="1365613"/>
                <a:ext cx="3244071" cy="4482817"/>
                <a:chOff x="1104808" y="1365613"/>
                <a:chExt cx="3244071" cy="4482817"/>
              </a:xfrm>
            </p:grpSpPr>
            <p:pic>
              <p:nvPicPr>
                <p:cNvPr id="5" name="Picture 4" descr="A picture containing icon&#10;&#10;Description automatically generated">
                  <a:extLst>
                    <a:ext uri="{FF2B5EF4-FFF2-40B4-BE49-F238E27FC236}">
                      <a16:creationId xmlns:a16="http://schemas.microsoft.com/office/drawing/2014/main" id="{DA24EF01-5E63-9E77-21BC-AAE766FDC16E}"/>
                    </a:ext>
                  </a:extLst>
                </p:cNvPr>
                <p:cNvPicPr>
                  <a:picLocks noChangeAspect="1"/>
                </p:cNvPicPr>
                <p:nvPr/>
              </p:nvPicPr>
              <p:blipFill>
                <a:blip r:embed="rId33"/>
                <a:stretch>
                  <a:fillRect/>
                </a:stretch>
              </p:blipFill>
              <p:spPr>
                <a:xfrm>
                  <a:off x="1909967" y="1764805"/>
                  <a:ext cx="699691" cy="632699"/>
                </a:xfrm>
                <a:prstGeom prst="rect">
                  <a:avLst/>
                </a:prstGeom>
              </p:spPr>
            </p:pic>
            <p:pic>
              <p:nvPicPr>
                <p:cNvPr id="6" name="Graphic 5" descr="Database with solid fill">
                  <a:extLst>
                    <a:ext uri="{FF2B5EF4-FFF2-40B4-BE49-F238E27FC236}">
                      <a16:creationId xmlns:a16="http://schemas.microsoft.com/office/drawing/2014/main" id="{05CD76A6-2E16-8F3E-0780-1E4147A4704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97750" y="2418285"/>
                  <a:ext cx="617263" cy="617263"/>
                </a:xfrm>
                <a:prstGeom prst="rect">
                  <a:avLst/>
                </a:prstGeom>
              </p:spPr>
            </p:pic>
            <p:pic>
              <p:nvPicPr>
                <p:cNvPr id="10" name="Graphic 9" descr="Database with solid fill">
                  <a:extLst>
                    <a:ext uri="{FF2B5EF4-FFF2-40B4-BE49-F238E27FC236}">
                      <a16:creationId xmlns:a16="http://schemas.microsoft.com/office/drawing/2014/main" id="{89AEB193-825F-0609-4063-38A5C68E869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85408" y="3558649"/>
                  <a:ext cx="617263" cy="617263"/>
                </a:xfrm>
                <a:prstGeom prst="rect">
                  <a:avLst/>
                </a:prstGeom>
              </p:spPr>
            </p:pic>
            <p:pic>
              <p:nvPicPr>
                <p:cNvPr id="11" name="Picture 10" descr="A black and white drawing of a person's face&#10;&#10;Description automatically generated with low confidence">
                  <a:extLst>
                    <a:ext uri="{FF2B5EF4-FFF2-40B4-BE49-F238E27FC236}">
                      <a16:creationId xmlns:a16="http://schemas.microsoft.com/office/drawing/2014/main" id="{CDDA1EEF-B1E7-E74B-E5AE-82FA381ADECB}"/>
                    </a:ext>
                  </a:extLst>
                </p:cNvPr>
                <p:cNvPicPr>
                  <a:picLocks noChangeAspect="1"/>
                </p:cNvPicPr>
                <p:nvPr/>
              </p:nvPicPr>
              <p:blipFill>
                <a:blip r:embed="rId34"/>
                <a:stretch>
                  <a:fillRect/>
                </a:stretch>
              </p:blipFill>
              <p:spPr>
                <a:xfrm>
                  <a:off x="1907190" y="2402849"/>
                  <a:ext cx="699690" cy="632699"/>
                </a:xfrm>
                <a:prstGeom prst="rect">
                  <a:avLst/>
                </a:prstGeom>
              </p:spPr>
            </p:pic>
            <p:pic>
              <p:nvPicPr>
                <p:cNvPr id="13" name="Picture 12" descr="A picture containing icon&#10;&#10;Description automatically generated">
                  <a:extLst>
                    <a:ext uri="{FF2B5EF4-FFF2-40B4-BE49-F238E27FC236}">
                      <a16:creationId xmlns:a16="http://schemas.microsoft.com/office/drawing/2014/main" id="{233F03EF-8B44-1CB3-787D-695DF689215D}"/>
                    </a:ext>
                  </a:extLst>
                </p:cNvPr>
                <p:cNvPicPr>
                  <a:picLocks noChangeAspect="1"/>
                </p:cNvPicPr>
                <p:nvPr/>
              </p:nvPicPr>
              <p:blipFill>
                <a:blip r:embed="rId35"/>
                <a:stretch>
                  <a:fillRect/>
                </a:stretch>
              </p:blipFill>
              <p:spPr>
                <a:xfrm>
                  <a:off x="1894848" y="3585308"/>
                  <a:ext cx="653137" cy="590604"/>
                </a:xfrm>
                <a:prstGeom prst="rect">
                  <a:avLst/>
                </a:prstGeom>
              </p:spPr>
            </p:pic>
            <p:pic>
              <p:nvPicPr>
                <p:cNvPr id="15" name="Graphic 14" descr="Database with solid fill">
                  <a:extLst>
                    <a:ext uri="{FF2B5EF4-FFF2-40B4-BE49-F238E27FC236}">
                      <a16:creationId xmlns:a16="http://schemas.microsoft.com/office/drawing/2014/main" id="{5E235F4B-1AF5-75B9-BC18-8C198269FC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85408" y="4270240"/>
                  <a:ext cx="617263" cy="617263"/>
                </a:xfrm>
                <a:prstGeom prst="rect">
                  <a:avLst/>
                </a:prstGeom>
              </p:spPr>
            </p:pic>
            <p:pic>
              <p:nvPicPr>
                <p:cNvPr id="16" name="Graphic 15" descr="Database with solid fill">
                  <a:extLst>
                    <a:ext uri="{FF2B5EF4-FFF2-40B4-BE49-F238E27FC236}">
                      <a16:creationId xmlns:a16="http://schemas.microsoft.com/office/drawing/2014/main" id="{08BDCD01-1847-B41E-9BD8-97679A4B879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97750" y="1772523"/>
                  <a:ext cx="617263" cy="617263"/>
                </a:xfrm>
                <a:prstGeom prst="rect">
                  <a:avLst/>
                </a:prstGeom>
              </p:spPr>
            </p:pic>
            <p:pic>
              <p:nvPicPr>
                <p:cNvPr id="17" name="Picture 16" descr="Icon&#10;&#10;Description automatically generated">
                  <a:extLst>
                    <a:ext uri="{FF2B5EF4-FFF2-40B4-BE49-F238E27FC236}">
                      <a16:creationId xmlns:a16="http://schemas.microsoft.com/office/drawing/2014/main" id="{953347D3-114D-D4AD-226D-4F59A3F62E5A}"/>
                    </a:ext>
                  </a:extLst>
                </p:cNvPr>
                <p:cNvPicPr>
                  <a:picLocks noChangeAspect="1"/>
                </p:cNvPicPr>
                <p:nvPr/>
              </p:nvPicPr>
              <p:blipFill>
                <a:blip r:embed="rId36"/>
                <a:stretch>
                  <a:fillRect/>
                </a:stretch>
              </p:blipFill>
              <p:spPr>
                <a:xfrm>
                  <a:off x="1894848" y="4264242"/>
                  <a:ext cx="699690" cy="632698"/>
                </a:xfrm>
                <a:prstGeom prst="rect">
                  <a:avLst/>
                </a:prstGeom>
              </p:spPr>
            </p:pic>
            <p:sp>
              <p:nvSpPr>
                <p:cNvPr id="20" name="TextBox 19">
                  <a:extLst>
                    <a:ext uri="{FF2B5EF4-FFF2-40B4-BE49-F238E27FC236}">
                      <a16:creationId xmlns:a16="http://schemas.microsoft.com/office/drawing/2014/main" id="{C21BF09C-40FE-2155-5319-95F744D578BB}"/>
                    </a:ext>
                  </a:extLst>
                </p:cNvPr>
                <p:cNvSpPr txBox="1"/>
                <p:nvPr/>
              </p:nvSpPr>
              <p:spPr>
                <a:xfrm rot="5400000">
                  <a:off x="1338382" y="3123915"/>
                  <a:ext cx="733657" cy="387641"/>
                </a:xfrm>
                <a:prstGeom prst="rect">
                  <a:avLst/>
                </a:prstGeom>
                <a:noFill/>
              </p:spPr>
              <p:txBody>
                <a:bodyPr wrap="square" rtlCol="0">
                  <a:spAutoFit/>
                </a:bodyPr>
                <a:lstStyle/>
                <a:p>
                  <a:r>
                    <a:rPr lang="en-US" dirty="0"/>
                    <a:t>• • •</a:t>
                  </a:r>
                </a:p>
              </p:txBody>
            </p:sp>
            <p:sp>
              <p:nvSpPr>
                <p:cNvPr id="21" name="object 25">
                  <a:extLst>
                    <a:ext uri="{FF2B5EF4-FFF2-40B4-BE49-F238E27FC236}">
                      <a16:creationId xmlns:a16="http://schemas.microsoft.com/office/drawing/2014/main" id="{36F098A3-C5BB-DF4B-BDEC-5BAEFACB993E}"/>
                    </a:ext>
                  </a:extLst>
                </p:cNvPr>
                <p:cNvSpPr txBox="1"/>
                <p:nvPr/>
              </p:nvSpPr>
              <p:spPr>
                <a:xfrm>
                  <a:off x="1104808" y="1365613"/>
                  <a:ext cx="1604764" cy="290464"/>
                </a:xfrm>
                <a:prstGeom prst="rect">
                  <a:avLst/>
                </a:prstGeom>
              </p:spPr>
              <p:txBody>
                <a:bodyPr vert="horz" wrap="square" lIns="0" tIns="13335" rIns="0" bIns="0" rtlCol="0">
                  <a:spAutoFit/>
                </a:bodyPr>
                <a:lstStyle/>
                <a:p>
                  <a:pPr marL="12700">
                    <a:lnSpc>
                      <a:spcPct val="100000"/>
                    </a:lnSpc>
                    <a:spcBef>
                      <a:spcPts val="105"/>
                    </a:spcBef>
                  </a:pPr>
                  <a:r>
                    <a:rPr lang="en-US" b="1" spc="-50" dirty="0">
                      <a:latin typeface="Times New Roman" panose="02020603050405020304" pitchFamily="18" charset="0"/>
                      <a:cs typeface="Times New Roman" panose="02020603050405020304" pitchFamily="18" charset="0"/>
                    </a:rPr>
                    <a:t>Existing User</a:t>
                  </a:r>
                  <a:endParaRPr b="1" dirty="0">
                    <a:latin typeface="Times New Roman" panose="02020603050405020304" pitchFamily="18" charset="0"/>
                    <a:cs typeface="Times New Roman" panose="02020603050405020304" pitchFamily="18" charset="0"/>
                  </a:endParaRPr>
                </a:p>
              </p:txBody>
            </p:sp>
            <p:pic>
              <p:nvPicPr>
                <p:cNvPr id="24" name="Graphic 23" descr="Database with solid fill">
                  <a:extLst>
                    <a:ext uri="{FF2B5EF4-FFF2-40B4-BE49-F238E27FC236}">
                      <a16:creationId xmlns:a16="http://schemas.microsoft.com/office/drawing/2014/main" id="{75FB6538-B002-D307-450C-B14A395311C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116320" y="2642275"/>
                  <a:ext cx="617263" cy="617263"/>
                </a:xfrm>
                <a:prstGeom prst="rect">
                  <a:avLst/>
                </a:prstGeom>
              </p:spPr>
            </p:pic>
            <p:pic>
              <p:nvPicPr>
                <p:cNvPr id="25" name="Picture 24" descr="A picture containing icon&#10;&#10;Description automatically generated">
                  <a:extLst>
                    <a:ext uri="{FF2B5EF4-FFF2-40B4-BE49-F238E27FC236}">
                      <a16:creationId xmlns:a16="http://schemas.microsoft.com/office/drawing/2014/main" id="{50A276DF-59F4-F67A-8881-2961C3DAF072}"/>
                    </a:ext>
                  </a:extLst>
                </p:cNvPr>
                <p:cNvPicPr>
                  <a:picLocks noChangeAspect="1"/>
                </p:cNvPicPr>
                <p:nvPr/>
              </p:nvPicPr>
              <p:blipFill>
                <a:blip r:embed="rId35"/>
                <a:stretch>
                  <a:fillRect/>
                </a:stretch>
              </p:blipFill>
              <p:spPr>
                <a:xfrm>
                  <a:off x="3649188" y="3367195"/>
                  <a:ext cx="653137" cy="590604"/>
                </a:xfrm>
                <a:prstGeom prst="rect">
                  <a:avLst/>
                </a:prstGeom>
              </p:spPr>
            </p:pic>
            <p:pic>
              <p:nvPicPr>
                <p:cNvPr id="26" name="Graphic 25" descr="Database with solid fill">
                  <a:extLst>
                    <a:ext uri="{FF2B5EF4-FFF2-40B4-BE49-F238E27FC236}">
                      <a16:creationId xmlns:a16="http://schemas.microsoft.com/office/drawing/2014/main" id="{526881FC-A66D-177D-C6B6-BFD812A5CBE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116320" y="3353866"/>
                  <a:ext cx="617263" cy="617263"/>
                </a:xfrm>
                <a:prstGeom prst="rect">
                  <a:avLst/>
                </a:prstGeom>
              </p:spPr>
            </p:pic>
            <p:pic>
              <p:nvPicPr>
                <p:cNvPr id="28" name="Graphic 27" descr="Database with solid fill">
                  <a:extLst>
                    <a:ext uri="{FF2B5EF4-FFF2-40B4-BE49-F238E27FC236}">
                      <a16:creationId xmlns:a16="http://schemas.microsoft.com/office/drawing/2014/main" id="{00BD644C-48FE-94E4-D0E0-64C5E31B954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125457" y="4065457"/>
                  <a:ext cx="617263" cy="617263"/>
                </a:xfrm>
                <a:prstGeom prst="rect">
                  <a:avLst/>
                </a:prstGeom>
              </p:spPr>
            </p:pic>
            <p:pic>
              <p:nvPicPr>
                <p:cNvPr id="30" name="Picture 29" descr="A picture containing icon&#10;&#10;Description automatically generated">
                  <a:extLst>
                    <a:ext uri="{FF2B5EF4-FFF2-40B4-BE49-F238E27FC236}">
                      <a16:creationId xmlns:a16="http://schemas.microsoft.com/office/drawing/2014/main" id="{AB186074-3FEC-EEA8-752B-8C108359A1A9}"/>
                    </a:ext>
                  </a:extLst>
                </p:cNvPr>
                <p:cNvPicPr>
                  <a:picLocks noChangeAspect="1"/>
                </p:cNvPicPr>
                <p:nvPr/>
              </p:nvPicPr>
              <p:blipFill>
                <a:blip r:embed="rId33"/>
                <a:stretch>
                  <a:fillRect/>
                </a:stretch>
              </p:blipFill>
              <p:spPr>
                <a:xfrm>
                  <a:off x="3649188" y="2649638"/>
                  <a:ext cx="699691" cy="632699"/>
                </a:xfrm>
                <a:prstGeom prst="rect">
                  <a:avLst/>
                </a:prstGeom>
              </p:spPr>
            </p:pic>
            <p:cxnSp>
              <p:nvCxnSpPr>
                <p:cNvPr id="56" name="Straight Arrow Connector 55">
                  <a:extLst>
                    <a:ext uri="{FF2B5EF4-FFF2-40B4-BE49-F238E27FC236}">
                      <a16:creationId xmlns:a16="http://schemas.microsoft.com/office/drawing/2014/main" id="{984096F6-78A2-8E3A-0ADE-453D2E2A4B76}"/>
                    </a:ext>
                  </a:extLst>
                </p:cNvPr>
                <p:cNvCxnSpPr>
                  <a:stCxn id="5" idx="3"/>
                  <a:endCxn id="24" idx="1"/>
                </p:cNvCxnSpPr>
                <p:nvPr/>
              </p:nvCxnSpPr>
              <p:spPr>
                <a:xfrm>
                  <a:off x="2609658" y="2081155"/>
                  <a:ext cx="506662" cy="86975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57" name="Straight Arrow Connector 56">
                  <a:extLst>
                    <a:ext uri="{FF2B5EF4-FFF2-40B4-BE49-F238E27FC236}">
                      <a16:creationId xmlns:a16="http://schemas.microsoft.com/office/drawing/2014/main" id="{F4201109-ECE1-8C1F-BB0F-C843662426E9}"/>
                    </a:ext>
                  </a:extLst>
                </p:cNvPr>
                <p:cNvCxnSpPr>
                  <a:cxnSpLocks/>
                  <a:stCxn id="13" idx="3"/>
                  <a:endCxn id="26" idx="1"/>
                </p:cNvCxnSpPr>
                <p:nvPr/>
              </p:nvCxnSpPr>
              <p:spPr>
                <a:xfrm flipV="1">
                  <a:off x="2547985" y="3662498"/>
                  <a:ext cx="568335" cy="21811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60" name="Straight Arrow Connector 59">
                  <a:extLst>
                    <a:ext uri="{FF2B5EF4-FFF2-40B4-BE49-F238E27FC236}">
                      <a16:creationId xmlns:a16="http://schemas.microsoft.com/office/drawing/2014/main" id="{AC4E7885-8D4E-A890-5083-487CF7047DAC}"/>
                    </a:ext>
                  </a:extLst>
                </p:cNvPr>
                <p:cNvCxnSpPr>
                  <a:cxnSpLocks/>
                  <a:stCxn id="34" idx="3"/>
                  <a:endCxn id="28" idx="1"/>
                </p:cNvCxnSpPr>
                <p:nvPr/>
              </p:nvCxnSpPr>
              <p:spPr>
                <a:xfrm flipV="1">
                  <a:off x="2621380" y="4374089"/>
                  <a:ext cx="504077" cy="1474341"/>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pic>
              <p:nvPicPr>
                <p:cNvPr id="5147" name="Picture 5146">
                  <a:extLst>
                    <a:ext uri="{FF2B5EF4-FFF2-40B4-BE49-F238E27FC236}">
                      <a16:creationId xmlns:a16="http://schemas.microsoft.com/office/drawing/2014/main" id="{8CE2DCA5-B381-30E7-6BB1-C1510BDF874D}"/>
                    </a:ext>
                  </a:extLst>
                </p:cNvPr>
                <p:cNvPicPr>
                  <a:picLocks noChangeAspect="1"/>
                </p:cNvPicPr>
                <p:nvPr/>
              </p:nvPicPr>
              <p:blipFill>
                <a:blip r:embed="rId4"/>
                <a:stretch>
                  <a:fillRect/>
                </a:stretch>
              </p:blipFill>
              <p:spPr>
                <a:xfrm>
                  <a:off x="3641464" y="4059636"/>
                  <a:ext cx="697741" cy="630936"/>
                </a:xfrm>
                <a:prstGeom prst="rect">
                  <a:avLst/>
                </a:prstGeom>
              </p:spPr>
            </p:pic>
          </p:grpSp>
          <p:grpSp>
            <p:nvGrpSpPr>
              <p:cNvPr id="5148" name="Group 5147">
                <a:extLst>
                  <a:ext uri="{FF2B5EF4-FFF2-40B4-BE49-F238E27FC236}">
                    <a16:creationId xmlns:a16="http://schemas.microsoft.com/office/drawing/2014/main" id="{3B3D7F6F-734C-9E80-9547-FBB2C911CFC9}"/>
                  </a:ext>
                </a:extLst>
              </p:cNvPr>
              <p:cNvGrpSpPr/>
              <p:nvPr/>
            </p:nvGrpSpPr>
            <p:grpSpPr>
              <a:xfrm>
                <a:off x="3802508" y="4134438"/>
                <a:ext cx="338760" cy="325440"/>
                <a:chOff x="4729585" y="3240420"/>
                <a:chExt cx="338760" cy="325440"/>
              </a:xfrm>
            </p:grpSpPr>
            <mc:AlternateContent xmlns:mc="http://schemas.openxmlformats.org/markup-compatibility/2006" xmlns:p14="http://schemas.microsoft.com/office/powerpoint/2010/main">
              <mc:Choice Requires="p14">
                <p:contentPart p14:bwMode="auto" r:id="rId37">
                  <p14:nvContentPartPr>
                    <p14:cNvPr id="5149" name="Ink 5148">
                      <a:extLst>
                        <a:ext uri="{FF2B5EF4-FFF2-40B4-BE49-F238E27FC236}">
                          <a16:creationId xmlns:a16="http://schemas.microsoft.com/office/drawing/2014/main" id="{A55D0CBB-18AF-22F8-2967-B1DC184D4801}"/>
                        </a:ext>
                      </a:extLst>
                    </p14:cNvPr>
                    <p14:cNvContentPartPr/>
                    <p14:nvPr/>
                  </p14:nvContentPartPr>
                  <p14:xfrm>
                    <a:off x="4774225" y="3264540"/>
                    <a:ext cx="262800" cy="275760"/>
                  </p14:xfrm>
                </p:contentPart>
              </mc:Choice>
              <mc:Fallback xmlns="">
                <p:pic>
                  <p:nvPicPr>
                    <p:cNvPr id="5149" name="Ink 5148">
                      <a:extLst>
                        <a:ext uri="{FF2B5EF4-FFF2-40B4-BE49-F238E27FC236}">
                          <a16:creationId xmlns:a16="http://schemas.microsoft.com/office/drawing/2014/main" id="{A55D0CBB-18AF-22F8-2967-B1DC184D4801}"/>
                        </a:ext>
                      </a:extLst>
                    </p:cNvPr>
                    <p:cNvPicPr/>
                    <p:nvPr/>
                  </p:nvPicPr>
                  <p:blipFill>
                    <a:blip r:embed="rId8"/>
                    <a:stretch>
                      <a:fillRect/>
                    </a:stretch>
                  </p:blipFill>
                  <p:spPr>
                    <a:xfrm>
                      <a:off x="4765585" y="3255900"/>
                      <a:ext cx="280440" cy="29340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5150" name="Ink 5149">
                      <a:extLst>
                        <a:ext uri="{FF2B5EF4-FFF2-40B4-BE49-F238E27FC236}">
                          <a16:creationId xmlns:a16="http://schemas.microsoft.com/office/drawing/2014/main" id="{5F444A26-B2DC-5401-5D4C-7C07B063F3C0}"/>
                        </a:ext>
                      </a:extLst>
                    </p14:cNvPr>
                    <p14:cNvContentPartPr/>
                    <p14:nvPr/>
                  </p14:nvContentPartPr>
                  <p14:xfrm>
                    <a:off x="4767745" y="3379380"/>
                    <a:ext cx="69120" cy="176400"/>
                  </p14:xfrm>
                </p:contentPart>
              </mc:Choice>
              <mc:Fallback xmlns="">
                <p:pic>
                  <p:nvPicPr>
                    <p:cNvPr id="5150" name="Ink 5149">
                      <a:extLst>
                        <a:ext uri="{FF2B5EF4-FFF2-40B4-BE49-F238E27FC236}">
                          <a16:creationId xmlns:a16="http://schemas.microsoft.com/office/drawing/2014/main" id="{5F444A26-B2DC-5401-5D4C-7C07B063F3C0}"/>
                        </a:ext>
                      </a:extLst>
                    </p:cNvPr>
                    <p:cNvPicPr/>
                    <p:nvPr/>
                  </p:nvPicPr>
                  <p:blipFill>
                    <a:blip r:embed="rId10"/>
                    <a:stretch>
                      <a:fillRect/>
                    </a:stretch>
                  </p:blipFill>
                  <p:spPr>
                    <a:xfrm>
                      <a:off x="4759105" y="3370740"/>
                      <a:ext cx="86760" cy="19404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5151" name="Ink 5150">
                      <a:extLst>
                        <a:ext uri="{FF2B5EF4-FFF2-40B4-BE49-F238E27FC236}">
                          <a16:creationId xmlns:a16="http://schemas.microsoft.com/office/drawing/2014/main" id="{5B05D675-3485-18D8-CA51-97DA1100DB8C}"/>
                        </a:ext>
                      </a:extLst>
                    </p14:cNvPr>
                    <p14:cNvContentPartPr/>
                    <p14:nvPr/>
                  </p14:nvContentPartPr>
                  <p14:xfrm>
                    <a:off x="4890505" y="3285420"/>
                    <a:ext cx="121680" cy="85320"/>
                  </p14:xfrm>
                </p:contentPart>
              </mc:Choice>
              <mc:Fallback xmlns="">
                <p:pic>
                  <p:nvPicPr>
                    <p:cNvPr id="5151" name="Ink 5150">
                      <a:extLst>
                        <a:ext uri="{FF2B5EF4-FFF2-40B4-BE49-F238E27FC236}">
                          <a16:creationId xmlns:a16="http://schemas.microsoft.com/office/drawing/2014/main" id="{5B05D675-3485-18D8-CA51-97DA1100DB8C}"/>
                        </a:ext>
                      </a:extLst>
                    </p:cNvPr>
                    <p:cNvPicPr/>
                    <p:nvPr/>
                  </p:nvPicPr>
                  <p:blipFill>
                    <a:blip r:embed="rId12"/>
                    <a:stretch>
                      <a:fillRect/>
                    </a:stretch>
                  </p:blipFill>
                  <p:spPr>
                    <a:xfrm>
                      <a:off x="4881505" y="3276420"/>
                      <a:ext cx="139320" cy="10296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5152" name="Ink 5151">
                      <a:extLst>
                        <a:ext uri="{FF2B5EF4-FFF2-40B4-BE49-F238E27FC236}">
                          <a16:creationId xmlns:a16="http://schemas.microsoft.com/office/drawing/2014/main" id="{B3B62187-5787-0383-F44A-9195665DEFDB}"/>
                        </a:ext>
                      </a:extLst>
                    </p14:cNvPr>
                    <p14:cNvContentPartPr/>
                    <p14:nvPr/>
                  </p14:nvContentPartPr>
                  <p14:xfrm>
                    <a:off x="5022265" y="3411060"/>
                    <a:ext cx="35280" cy="97920"/>
                  </p14:xfrm>
                </p:contentPart>
              </mc:Choice>
              <mc:Fallback xmlns="">
                <p:pic>
                  <p:nvPicPr>
                    <p:cNvPr id="5152" name="Ink 5151">
                      <a:extLst>
                        <a:ext uri="{FF2B5EF4-FFF2-40B4-BE49-F238E27FC236}">
                          <a16:creationId xmlns:a16="http://schemas.microsoft.com/office/drawing/2014/main" id="{B3B62187-5787-0383-F44A-9195665DEFDB}"/>
                        </a:ext>
                      </a:extLst>
                    </p:cNvPr>
                    <p:cNvPicPr/>
                    <p:nvPr/>
                  </p:nvPicPr>
                  <p:blipFill>
                    <a:blip r:embed="rId14"/>
                    <a:stretch>
                      <a:fillRect/>
                    </a:stretch>
                  </p:blipFill>
                  <p:spPr>
                    <a:xfrm>
                      <a:off x="5013625" y="3402420"/>
                      <a:ext cx="52920" cy="11556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5153" name="Ink 5152">
                      <a:extLst>
                        <a:ext uri="{FF2B5EF4-FFF2-40B4-BE49-F238E27FC236}">
                          <a16:creationId xmlns:a16="http://schemas.microsoft.com/office/drawing/2014/main" id="{D5AB8077-8370-0A31-5B45-649442E57A21}"/>
                        </a:ext>
                      </a:extLst>
                    </p14:cNvPr>
                    <p14:cNvContentPartPr/>
                    <p14:nvPr/>
                  </p14:nvContentPartPr>
                  <p14:xfrm>
                    <a:off x="4974025" y="3537060"/>
                    <a:ext cx="19080" cy="15480"/>
                  </p14:xfrm>
                </p:contentPart>
              </mc:Choice>
              <mc:Fallback xmlns="">
                <p:pic>
                  <p:nvPicPr>
                    <p:cNvPr id="5153" name="Ink 5152">
                      <a:extLst>
                        <a:ext uri="{FF2B5EF4-FFF2-40B4-BE49-F238E27FC236}">
                          <a16:creationId xmlns:a16="http://schemas.microsoft.com/office/drawing/2014/main" id="{D5AB8077-8370-0A31-5B45-649442E57A21}"/>
                        </a:ext>
                      </a:extLst>
                    </p:cNvPr>
                    <p:cNvPicPr/>
                    <p:nvPr/>
                  </p:nvPicPr>
                  <p:blipFill>
                    <a:blip r:embed="rId16"/>
                    <a:stretch>
                      <a:fillRect/>
                    </a:stretch>
                  </p:blipFill>
                  <p:spPr>
                    <a:xfrm>
                      <a:off x="4965385" y="3528420"/>
                      <a:ext cx="36720" cy="3312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5154" name="Ink 5153">
                      <a:extLst>
                        <a:ext uri="{FF2B5EF4-FFF2-40B4-BE49-F238E27FC236}">
                          <a16:creationId xmlns:a16="http://schemas.microsoft.com/office/drawing/2014/main" id="{3E309F52-D6E7-7D2A-4CB5-8D159E929F52}"/>
                        </a:ext>
                      </a:extLst>
                    </p14:cNvPr>
                    <p14:cNvContentPartPr/>
                    <p14:nvPr/>
                  </p14:nvContentPartPr>
                  <p14:xfrm>
                    <a:off x="4761265" y="3240420"/>
                    <a:ext cx="234000" cy="146160"/>
                  </p14:xfrm>
                </p:contentPart>
              </mc:Choice>
              <mc:Fallback xmlns="">
                <p:pic>
                  <p:nvPicPr>
                    <p:cNvPr id="5154" name="Ink 5153">
                      <a:extLst>
                        <a:ext uri="{FF2B5EF4-FFF2-40B4-BE49-F238E27FC236}">
                          <a16:creationId xmlns:a16="http://schemas.microsoft.com/office/drawing/2014/main" id="{3E309F52-D6E7-7D2A-4CB5-8D159E929F52}"/>
                        </a:ext>
                      </a:extLst>
                    </p:cNvPr>
                    <p:cNvPicPr/>
                    <p:nvPr/>
                  </p:nvPicPr>
                  <p:blipFill>
                    <a:blip r:embed="rId18"/>
                    <a:stretch>
                      <a:fillRect/>
                    </a:stretch>
                  </p:blipFill>
                  <p:spPr>
                    <a:xfrm>
                      <a:off x="4756945" y="3236100"/>
                      <a:ext cx="242640" cy="15480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5155" name="Ink 5154">
                      <a:extLst>
                        <a:ext uri="{FF2B5EF4-FFF2-40B4-BE49-F238E27FC236}">
                          <a16:creationId xmlns:a16="http://schemas.microsoft.com/office/drawing/2014/main" id="{D3D4B51D-F669-E930-4DB9-7089AD386481}"/>
                        </a:ext>
                      </a:extLst>
                    </p14:cNvPr>
                    <p14:cNvContentPartPr/>
                    <p14:nvPr/>
                  </p14:nvContentPartPr>
                  <p14:xfrm>
                    <a:off x="4846585" y="3272100"/>
                    <a:ext cx="81360" cy="34200"/>
                  </p14:xfrm>
                </p:contentPart>
              </mc:Choice>
              <mc:Fallback xmlns="">
                <p:pic>
                  <p:nvPicPr>
                    <p:cNvPr id="5155" name="Ink 5154">
                      <a:extLst>
                        <a:ext uri="{FF2B5EF4-FFF2-40B4-BE49-F238E27FC236}">
                          <a16:creationId xmlns:a16="http://schemas.microsoft.com/office/drawing/2014/main" id="{D3D4B51D-F669-E930-4DB9-7089AD386481}"/>
                        </a:ext>
                      </a:extLst>
                    </p:cNvPr>
                    <p:cNvPicPr/>
                    <p:nvPr/>
                  </p:nvPicPr>
                  <p:blipFill>
                    <a:blip r:embed="rId20"/>
                    <a:stretch>
                      <a:fillRect/>
                    </a:stretch>
                  </p:blipFill>
                  <p:spPr>
                    <a:xfrm>
                      <a:off x="4842265" y="3267780"/>
                      <a:ext cx="90000" cy="4284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5156" name="Ink 5155">
                      <a:extLst>
                        <a:ext uri="{FF2B5EF4-FFF2-40B4-BE49-F238E27FC236}">
                          <a16:creationId xmlns:a16="http://schemas.microsoft.com/office/drawing/2014/main" id="{ED31921C-96F9-93F2-1E94-D9E1854FD0FD}"/>
                        </a:ext>
                      </a:extLst>
                    </p14:cNvPr>
                    <p14:cNvContentPartPr/>
                    <p14:nvPr/>
                  </p14:nvContentPartPr>
                  <p14:xfrm>
                    <a:off x="4804465" y="3343020"/>
                    <a:ext cx="54360" cy="29160"/>
                  </p14:xfrm>
                </p:contentPart>
              </mc:Choice>
              <mc:Fallback xmlns="">
                <p:pic>
                  <p:nvPicPr>
                    <p:cNvPr id="5156" name="Ink 5155">
                      <a:extLst>
                        <a:ext uri="{FF2B5EF4-FFF2-40B4-BE49-F238E27FC236}">
                          <a16:creationId xmlns:a16="http://schemas.microsoft.com/office/drawing/2014/main" id="{ED31921C-96F9-93F2-1E94-D9E1854FD0FD}"/>
                        </a:ext>
                      </a:extLst>
                    </p:cNvPr>
                    <p:cNvPicPr/>
                    <p:nvPr/>
                  </p:nvPicPr>
                  <p:blipFill>
                    <a:blip r:embed="rId22"/>
                    <a:stretch>
                      <a:fillRect/>
                    </a:stretch>
                  </p:blipFill>
                  <p:spPr>
                    <a:xfrm>
                      <a:off x="4800145" y="3338700"/>
                      <a:ext cx="63000" cy="3780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5157" name="Ink 5156">
                      <a:extLst>
                        <a:ext uri="{FF2B5EF4-FFF2-40B4-BE49-F238E27FC236}">
                          <a16:creationId xmlns:a16="http://schemas.microsoft.com/office/drawing/2014/main" id="{82C4DD4D-B5B7-B9D7-085B-ACF3678B7445}"/>
                        </a:ext>
                      </a:extLst>
                    </p14:cNvPr>
                    <p14:cNvContentPartPr/>
                    <p14:nvPr/>
                  </p14:nvContentPartPr>
                  <p14:xfrm>
                    <a:off x="4729585" y="3281460"/>
                    <a:ext cx="212760" cy="281880"/>
                  </p14:xfrm>
                </p:contentPart>
              </mc:Choice>
              <mc:Fallback xmlns="">
                <p:pic>
                  <p:nvPicPr>
                    <p:cNvPr id="5157" name="Ink 5156">
                      <a:extLst>
                        <a:ext uri="{FF2B5EF4-FFF2-40B4-BE49-F238E27FC236}">
                          <a16:creationId xmlns:a16="http://schemas.microsoft.com/office/drawing/2014/main" id="{82C4DD4D-B5B7-B9D7-085B-ACF3678B7445}"/>
                        </a:ext>
                      </a:extLst>
                    </p:cNvPr>
                    <p:cNvPicPr/>
                    <p:nvPr/>
                  </p:nvPicPr>
                  <p:blipFill>
                    <a:blip r:embed="rId24"/>
                    <a:stretch>
                      <a:fillRect/>
                    </a:stretch>
                  </p:blipFill>
                  <p:spPr>
                    <a:xfrm>
                      <a:off x="4725265" y="3277140"/>
                      <a:ext cx="221400" cy="29052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5158" name="Ink 5157">
                      <a:extLst>
                        <a:ext uri="{FF2B5EF4-FFF2-40B4-BE49-F238E27FC236}">
                          <a16:creationId xmlns:a16="http://schemas.microsoft.com/office/drawing/2014/main" id="{4994D62E-6D20-7DCA-8A25-964EA2DA008D}"/>
                        </a:ext>
                      </a:extLst>
                    </p14:cNvPr>
                    <p14:cNvContentPartPr/>
                    <p14:nvPr/>
                  </p14:nvContentPartPr>
                  <p14:xfrm>
                    <a:off x="4764865" y="3350580"/>
                    <a:ext cx="104400" cy="63360"/>
                  </p14:xfrm>
                </p:contentPart>
              </mc:Choice>
              <mc:Fallback xmlns="">
                <p:pic>
                  <p:nvPicPr>
                    <p:cNvPr id="5158" name="Ink 5157">
                      <a:extLst>
                        <a:ext uri="{FF2B5EF4-FFF2-40B4-BE49-F238E27FC236}">
                          <a16:creationId xmlns:a16="http://schemas.microsoft.com/office/drawing/2014/main" id="{4994D62E-6D20-7DCA-8A25-964EA2DA008D}"/>
                        </a:ext>
                      </a:extLst>
                    </p:cNvPr>
                    <p:cNvPicPr/>
                    <p:nvPr/>
                  </p:nvPicPr>
                  <p:blipFill>
                    <a:blip r:embed="rId26"/>
                    <a:stretch>
                      <a:fillRect/>
                    </a:stretch>
                  </p:blipFill>
                  <p:spPr>
                    <a:xfrm>
                      <a:off x="4760545" y="3346260"/>
                      <a:ext cx="11304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5159" name="Ink 5158">
                      <a:extLst>
                        <a:ext uri="{FF2B5EF4-FFF2-40B4-BE49-F238E27FC236}">
                          <a16:creationId xmlns:a16="http://schemas.microsoft.com/office/drawing/2014/main" id="{9F7E0BC0-A95C-01AC-EFD0-391082B8E5AC}"/>
                        </a:ext>
                      </a:extLst>
                    </p14:cNvPr>
                    <p14:cNvContentPartPr/>
                    <p14:nvPr/>
                  </p14:nvContentPartPr>
                  <p14:xfrm>
                    <a:off x="4958905" y="3315660"/>
                    <a:ext cx="109440" cy="237960"/>
                  </p14:xfrm>
                </p:contentPart>
              </mc:Choice>
              <mc:Fallback xmlns="">
                <p:pic>
                  <p:nvPicPr>
                    <p:cNvPr id="5159" name="Ink 5158">
                      <a:extLst>
                        <a:ext uri="{FF2B5EF4-FFF2-40B4-BE49-F238E27FC236}">
                          <a16:creationId xmlns:a16="http://schemas.microsoft.com/office/drawing/2014/main" id="{9F7E0BC0-A95C-01AC-EFD0-391082B8E5AC}"/>
                        </a:ext>
                      </a:extLst>
                    </p:cNvPr>
                    <p:cNvPicPr/>
                    <p:nvPr/>
                  </p:nvPicPr>
                  <p:blipFill>
                    <a:blip r:embed="rId28"/>
                    <a:stretch>
                      <a:fillRect/>
                    </a:stretch>
                  </p:blipFill>
                  <p:spPr>
                    <a:xfrm>
                      <a:off x="4954585" y="3311340"/>
                      <a:ext cx="118080" cy="24660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5160" name="Ink 5159">
                      <a:extLst>
                        <a:ext uri="{FF2B5EF4-FFF2-40B4-BE49-F238E27FC236}">
                          <a16:creationId xmlns:a16="http://schemas.microsoft.com/office/drawing/2014/main" id="{D82401F0-A814-9E4A-AD2F-ABFE4C07AF23}"/>
                        </a:ext>
                      </a:extLst>
                    </p14:cNvPr>
                    <p14:cNvContentPartPr/>
                    <p14:nvPr/>
                  </p14:nvContentPartPr>
                  <p14:xfrm>
                    <a:off x="4951705" y="3535620"/>
                    <a:ext cx="58320" cy="30240"/>
                  </p14:xfrm>
                </p:contentPart>
              </mc:Choice>
              <mc:Fallback xmlns="">
                <p:pic>
                  <p:nvPicPr>
                    <p:cNvPr id="5160" name="Ink 5159">
                      <a:extLst>
                        <a:ext uri="{FF2B5EF4-FFF2-40B4-BE49-F238E27FC236}">
                          <a16:creationId xmlns:a16="http://schemas.microsoft.com/office/drawing/2014/main" id="{D82401F0-A814-9E4A-AD2F-ABFE4C07AF23}"/>
                        </a:ext>
                      </a:extLst>
                    </p:cNvPr>
                    <p:cNvPicPr/>
                    <p:nvPr/>
                  </p:nvPicPr>
                  <p:blipFill>
                    <a:blip r:embed="rId30"/>
                    <a:stretch>
                      <a:fillRect/>
                    </a:stretch>
                  </p:blipFill>
                  <p:spPr>
                    <a:xfrm>
                      <a:off x="4947385" y="3531300"/>
                      <a:ext cx="66960" cy="3888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5161" name="Ink 5160">
                      <a:extLst>
                        <a:ext uri="{FF2B5EF4-FFF2-40B4-BE49-F238E27FC236}">
                          <a16:creationId xmlns:a16="http://schemas.microsoft.com/office/drawing/2014/main" id="{A4E5D95F-87F8-7859-5BEC-F6F7172C6591}"/>
                        </a:ext>
                      </a:extLst>
                    </p14:cNvPr>
                    <p14:cNvContentPartPr/>
                    <p14:nvPr/>
                  </p14:nvContentPartPr>
                  <p14:xfrm>
                    <a:off x="5008225" y="3442020"/>
                    <a:ext cx="22680" cy="51480"/>
                  </p14:xfrm>
                </p:contentPart>
              </mc:Choice>
              <mc:Fallback xmlns="">
                <p:pic>
                  <p:nvPicPr>
                    <p:cNvPr id="5161" name="Ink 5160">
                      <a:extLst>
                        <a:ext uri="{FF2B5EF4-FFF2-40B4-BE49-F238E27FC236}">
                          <a16:creationId xmlns:a16="http://schemas.microsoft.com/office/drawing/2014/main" id="{A4E5D95F-87F8-7859-5BEC-F6F7172C6591}"/>
                        </a:ext>
                      </a:extLst>
                    </p:cNvPr>
                    <p:cNvPicPr/>
                    <p:nvPr/>
                  </p:nvPicPr>
                  <p:blipFill>
                    <a:blip r:embed="rId32"/>
                    <a:stretch>
                      <a:fillRect/>
                    </a:stretch>
                  </p:blipFill>
                  <p:spPr>
                    <a:xfrm>
                      <a:off x="5003905" y="3437700"/>
                      <a:ext cx="31320" cy="60120"/>
                    </a:xfrm>
                    <a:prstGeom prst="rect">
                      <a:avLst/>
                    </a:prstGeom>
                  </p:spPr>
                </p:pic>
              </mc:Fallback>
            </mc:AlternateContent>
          </p:grpSp>
        </p:grpSp>
      </p:grpSp>
      <p:grpSp>
        <p:nvGrpSpPr>
          <p:cNvPr id="27" name="Group 26">
            <a:extLst>
              <a:ext uri="{FF2B5EF4-FFF2-40B4-BE49-F238E27FC236}">
                <a16:creationId xmlns:a16="http://schemas.microsoft.com/office/drawing/2014/main" id="{D714D21B-140F-13D7-5662-8E2731771B44}"/>
              </a:ext>
            </a:extLst>
          </p:cNvPr>
          <p:cNvGrpSpPr/>
          <p:nvPr/>
        </p:nvGrpSpPr>
        <p:grpSpPr>
          <a:xfrm>
            <a:off x="1628195" y="3352125"/>
            <a:ext cx="4502089" cy="2576259"/>
            <a:chOff x="6188579" y="1439181"/>
            <a:chExt cx="4502089" cy="2576259"/>
          </a:xfrm>
        </p:grpSpPr>
        <p:pic>
          <p:nvPicPr>
            <p:cNvPr id="5138" name="Picture 5137">
              <a:extLst>
                <a:ext uri="{FF2B5EF4-FFF2-40B4-BE49-F238E27FC236}">
                  <a16:creationId xmlns:a16="http://schemas.microsoft.com/office/drawing/2014/main" id="{47725F07-459C-4498-5CD9-7F129F45B2D4}"/>
                </a:ext>
              </a:extLst>
            </p:cNvPr>
            <p:cNvPicPr>
              <a:picLocks noChangeAspect="1"/>
            </p:cNvPicPr>
            <p:nvPr/>
          </p:nvPicPr>
          <p:blipFill>
            <a:blip r:embed="rId50"/>
            <a:stretch>
              <a:fillRect/>
            </a:stretch>
          </p:blipFill>
          <p:spPr>
            <a:xfrm>
              <a:off x="6413732" y="3094844"/>
              <a:ext cx="4276936" cy="920596"/>
            </a:xfrm>
            <a:prstGeom prst="rect">
              <a:avLst/>
            </a:prstGeom>
          </p:spPr>
        </p:pic>
        <p:pic>
          <p:nvPicPr>
            <p:cNvPr id="5137" name="Picture 5136">
              <a:extLst>
                <a:ext uri="{FF2B5EF4-FFF2-40B4-BE49-F238E27FC236}">
                  <a16:creationId xmlns:a16="http://schemas.microsoft.com/office/drawing/2014/main" id="{0A2FB754-DF5E-9EB5-2FFB-AC2A5F187490}"/>
                </a:ext>
              </a:extLst>
            </p:cNvPr>
            <p:cNvPicPr>
              <a:picLocks noChangeAspect="1"/>
            </p:cNvPicPr>
            <p:nvPr/>
          </p:nvPicPr>
          <p:blipFill>
            <a:blip r:embed="rId51"/>
            <a:stretch>
              <a:fillRect/>
            </a:stretch>
          </p:blipFill>
          <p:spPr>
            <a:xfrm>
              <a:off x="6188579" y="1439181"/>
              <a:ext cx="2868375" cy="1131190"/>
            </a:xfrm>
            <a:prstGeom prst="rect">
              <a:avLst/>
            </a:prstGeom>
          </p:spPr>
        </p:pic>
      </p:grpSp>
      <p:grpSp>
        <p:nvGrpSpPr>
          <p:cNvPr id="62" name="Group 61">
            <a:extLst>
              <a:ext uri="{FF2B5EF4-FFF2-40B4-BE49-F238E27FC236}">
                <a16:creationId xmlns:a16="http://schemas.microsoft.com/office/drawing/2014/main" id="{D4CD98B8-A520-2653-C1C9-955488C26C4F}"/>
              </a:ext>
            </a:extLst>
          </p:cNvPr>
          <p:cNvGrpSpPr/>
          <p:nvPr/>
        </p:nvGrpSpPr>
        <p:grpSpPr>
          <a:xfrm>
            <a:off x="844744" y="924796"/>
            <a:ext cx="1923616" cy="5308265"/>
            <a:chOff x="844744" y="924796"/>
            <a:chExt cx="1923616" cy="5308265"/>
          </a:xfrm>
        </p:grpSpPr>
        <p:sp>
          <p:nvSpPr>
            <p:cNvPr id="5133" name="Rectangle 5132">
              <a:extLst>
                <a:ext uri="{FF2B5EF4-FFF2-40B4-BE49-F238E27FC236}">
                  <a16:creationId xmlns:a16="http://schemas.microsoft.com/office/drawing/2014/main" id="{6018D6E8-0669-E38B-E7B1-8093EC65C807}"/>
                </a:ext>
              </a:extLst>
            </p:cNvPr>
            <p:cNvSpPr/>
            <p:nvPr/>
          </p:nvSpPr>
          <p:spPr>
            <a:xfrm>
              <a:off x="894623" y="924796"/>
              <a:ext cx="1873737" cy="530826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TextBox 60">
              <a:extLst>
                <a:ext uri="{FF2B5EF4-FFF2-40B4-BE49-F238E27FC236}">
                  <a16:creationId xmlns:a16="http://schemas.microsoft.com/office/drawing/2014/main" id="{5E471AAA-0488-0DE0-76F1-5F4FA8810A8D}"/>
                </a:ext>
              </a:extLst>
            </p:cNvPr>
            <p:cNvSpPr txBox="1"/>
            <p:nvPr/>
          </p:nvSpPr>
          <p:spPr>
            <a:xfrm>
              <a:off x="844744" y="938058"/>
              <a:ext cx="808210" cy="369332"/>
            </a:xfrm>
            <a:prstGeom prst="rect">
              <a:avLst/>
            </a:prstGeom>
            <a:noFill/>
          </p:spPr>
          <p:txBody>
            <a:bodyPr wrap="square" rtlCol="0">
              <a:spAutoFit/>
            </a:bodyPr>
            <a:lstStyle/>
            <a:p>
              <a:r>
                <a:rPr lang="en-US" dirty="0"/>
                <a:t>Step 1</a:t>
              </a:r>
            </a:p>
          </p:txBody>
        </p:sp>
      </p:grpSp>
      <p:grpSp>
        <p:nvGrpSpPr>
          <p:cNvPr id="5123" name="Group 5122">
            <a:extLst>
              <a:ext uri="{FF2B5EF4-FFF2-40B4-BE49-F238E27FC236}">
                <a16:creationId xmlns:a16="http://schemas.microsoft.com/office/drawing/2014/main" id="{6A1A489B-16F2-4A9D-3FFE-6F97225F3A80}"/>
              </a:ext>
            </a:extLst>
          </p:cNvPr>
          <p:cNvGrpSpPr/>
          <p:nvPr/>
        </p:nvGrpSpPr>
        <p:grpSpPr>
          <a:xfrm>
            <a:off x="2727392" y="918804"/>
            <a:ext cx="1703896" cy="5308265"/>
            <a:chOff x="2727392" y="918804"/>
            <a:chExt cx="1703896" cy="5308265"/>
          </a:xfrm>
        </p:grpSpPr>
        <p:sp>
          <p:nvSpPr>
            <p:cNvPr id="5121" name="Rectangle 5120">
              <a:extLst>
                <a:ext uri="{FF2B5EF4-FFF2-40B4-BE49-F238E27FC236}">
                  <a16:creationId xmlns:a16="http://schemas.microsoft.com/office/drawing/2014/main" id="{5D8C9437-5A92-2711-7264-4B18AECFC042}"/>
                </a:ext>
              </a:extLst>
            </p:cNvPr>
            <p:cNvSpPr/>
            <p:nvPr/>
          </p:nvSpPr>
          <p:spPr>
            <a:xfrm>
              <a:off x="2777272" y="918804"/>
              <a:ext cx="1654016" cy="530826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22" name="TextBox 5121">
              <a:extLst>
                <a:ext uri="{FF2B5EF4-FFF2-40B4-BE49-F238E27FC236}">
                  <a16:creationId xmlns:a16="http://schemas.microsoft.com/office/drawing/2014/main" id="{D7538CF4-21CA-D007-3A51-AFEA36A1DB2A}"/>
                </a:ext>
              </a:extLst>
            </p:cNvPr>
            <p:cNvSpPr txBox="1"/>
            <p:nvPr/>
          </p:nvSpPr>
          <p:spPr>
            <a:xfrm>
              <a:off x="2727392" y="932066"/>
              <a:ext cx="808210" cy="369332"/>
            </a:xfrm>
            <a:prstGeom prst="rect">
              <a:avLst/>
            </a:prstGeom>
            <a:noFill/>
          </p:spPr>
          <p:txBody>
            <a:bodyPr wrap="square" rtlCol="0">
              <a:spAutoFit/>
            </a:bodyPr>
            <a:lstStyle/>
            <a:p>
              <a:r>
                <a:rPr lang="en-US" dirty="0"/>
                <a:t>Step 2</a:t>
              </a:r>
            </a:p>
          </p:txBody>
        </p:sp>
      </p:grpSp>
      <p:grpSp>
        <p:nvGrpSpPr>
          <p:cNvPr id="5127" name="Group 5126">
            <a:extLst>
              <a:ext uri="{FF2B5EF4-FFF2-40B4-BE49-F238E27FC236}">
                <a16:creationId xmlns:a16="http://schemas.microsoft.com/office/drawing/2014/main" id="{D550B72A-2A39-96C6-9E40-1E0A36A4A088}"/>
              </a:ext>
            </a:extLst>
          </p:cNvPr>
          <p:cNvGrpSpPr/>
          <p:nvPr/>
        </p:nvGrpSpPr>
        <p:grpSpPr>
          <a:xfrm>
            <a:off x="4369445" y="918804"/>
            <a:ext cx="1378203" cy="5308265"/>
            <a:chOff x="4369445" y="918804"/>
            <a:chExt cx="1378203" cy="5308265"/>
          </a:xfrm>
        </p:grpSpPr>
        <p:sp>
          <p:nvSpPr>
            <p:cNvPr id="5125" name="Rectangle 5124">
              <a:extLst>
                <a:ext uri="{FF2B5EF4-FFF2-40B4-BE49-F238E27FC236}">
                  <a16:creationId xmlns:a16="http://schemas.microsoft.com/office/drawing/2014/main" id="{2895112F-FC95-3C88-FDE9-1B7D4038F599}"/>
                </a:ext>
              </a:extLst>
            </p:cNvPr>
            <p:cNvSpPr/>
            <p:nvPr/>
          </p:nvSpPr>
          <p:spPr>
            <a:xfrm>
              <a:off x="4419324" y="918804"/>
              <a:ext cx="1328324" cy="530826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26" name="TextBox 5125">
              <a:extLst>
                <a:ext uri="{FF2B5EF4-FFF2-40B4-BE49-F238E27FC236}">
                  <a16:creationId xmlns:a16="http://schemas.microsoft.com/office/drawing/2014/main" id="{BD3F921B-CF25-FFF3-A2D9-EC7E1753489F}"/>
                </a:ext>
              </a:extLst>
            </p:cNvPr>
            <p:cNvSpPr txBox="1"/>
            <p:nvPr/>
          </p:nvSpPr>
          <p:spPr>
            <a:xfrm>
              <a:off x="4369445" y="932066"/>
              <a:ext cx="804692" cy="369332"/>
            </a:xfrm>
            <a:prstGeom prst="rect">
              <a:avLst/>
            </a:prstGeom>
            <a:noFill/>
          </p:spPr>
          <p:txBody>
            <a:bodyPr wrap="square" rtlCol="0">
              <a:spAutoFit/>
            </a:bodyPr>
            <a:lstStyle/>
            <a:p>
              <a:r>
                <a:rPr lang="en-US" dirty="0"/>
                <a:t>Step 3</a:t>
              </a:r>
            </a:p>
          </p:txBody>
        </p:sp>
      </p:grpSp>
    </p:spTree>
    <p:extLst>
      <p:ext uri="{BB962C8B-B14F-4D97-AF65-F5344CB8AC3E}">
        <p14:creationId xmlns:p14="http://schemas.microsoft.com/office/powerpoint/2010/main" val="906180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wipe(left)">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8"/>
                                        </p:tgtEl>
                                        <p:attrNameLst>
                                          <p:attrName>style.visibility</p:attrName>
                                        </p:attrNameLst>
                                      </p:cBhvr>
                                      <p:to>
                                        <p:strVal val="visible"/>
                                      </p:to>
                                    </p:set>
                                    <p:animEffect transition="in" filter="wipe(left)">
                                      <p:cBhvr>
                                        <p:cTn id="12" dur="500"/>
                                        <p:tgtEl>
                                          <p:spTgt spid="5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9"/>
                                        </p:tgtEl>
                                        <p:attrNameLst>
                                          <p:attrName>style.visibility</p:attrName>
                                        </p:attrNameLst>
                                      </p:cBhvr>
                                      <p:to>
                                        <p:strVal val="visible"/>
                                      </p:to>
                                    </p:set>
                                    <p:animEffect transition="in" filter="wipe(left)">
                                      <p:cBhvr>
                                        <p:cTn id="17" dur="500"/>
                                        <p:tgtEl>
                                          <p:spTgt spid="59"/>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62"/>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512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5127"/>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5139"/>
                                        </p:tgtEl>
                                        <p:attrNameLst>
                                          <p:attrName>style.visibility</p:attrName>
                                        </p:attrNameLst>
                                      </p:cBhvr>
                                      <p:to>
                                        <p:strVal val="visible"/>
                                      </p:to>
                                    </p:set>
                                    <p:animEffect transition="in" filter="wipe(left)">
                                      <p:cBhvr>
                                        <p:cTn id="34" dur="500"/>
                                        <p:tgtEl>
                                          <p:spTgt spid="5139"/>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nodeType="clickEffect">
                                  <p:stCondLst>
                                    <p:cond delay="0"/>
                                  </p:stCondLst>
                                  <p:childTnLst>
                                    <p:set>
                                      <p:cBhvr>
                                        <p:cTn id="38" dur="1" fill="hold">
                                          <p:stCondLst>
                                            <p:cond delay="0"/>
                                          </p:stCondLst>
                                        </p:cTn>
                                        <p:tgtEl>
                                          <p:spTgt spid="53"/>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59"/>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58"/>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62"/>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5123"/>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5127"/>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5136">
                                            <p:txEl>
                                              <p:pRg st="0" end="0"/>
                                            </p:txEl>
                                          </p:spTgt>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5136">
                                            <p:txEl>
                                              <p:pRg st="1" end="1"/>
                                            </p:txEl>
                                          </p:spTgt>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5136">
                                            <p:txEl>
                                              <p:pRg st="2" end="2"/>
                                            </p:txEl>
                                          </p:spTgt>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5136">
                                            <p:txEl>
                                              <p:pRg st="3" end="3"/>
                                            </p:txEl>
                                          </p:spTgt>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513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a:xfrm>
            <a:off x="393664" y="128582"/>
            <a:ext cx="11360800" cy="763600"/>
          </a:xfrm>
        </p:spPr>
        <p:txBody>
          <a:bodyPr/>
          <a:lstStyle/>
          <a:p>
            <a:pPr algn="ctr"/>
            <a:r>
              <a:rPr lang="en-US" dirty="0">
                <a:latin typeface="Times New Roman" panose="02020603050405020304" pitchFamily="18" charset="0"/>
                <a:cs typeface="Times New Roman" panose="02020603050405020304" pitchFamily="18" charset="0"/>
              </a:rPr>
              <a:t>Advanced Model – Dealing with Data Scarcity</a:t>
            </a:r>
          </a:p>
        </p:txBody>
      </p:sp>
      <p:sp>
        <p:nvSpPr>
          <p:cNvPr id="7" name="Text Placeholder 3">
            <a:extLst>
              <a:ext uri="{FF2B5EF4-FFF2-40B4-BE49-F238E27FC236}">
                <a16:creationId xmlns:a16="http://schemas.microsoft.com/office/drawing/2014/main" id="{CBA0DA3B-5553-AFFF-36CD-544A88B0B598}"/>
              </a:ext>
            </a:extLst>
          </p:cNvPr>
          <p:cNvSpPr>
            <a:spLocks noGrp="1"/>
          </p:cNvSpPr>
          <p:nvPr>
            <p:ph type="body" idx="1"/>
          </p:nvPr>
        </p:nvSpPr>
        <p:spPr>
          <a:xfrm>
            <a:off x="437535" y="1383976"/>
            <a:ext cx="5053628" cy="2167910"/>
          </a:xfrm>
        </p:spPr>
        <p:txBody>
          <a:bodyPr/>
          <a:lstStyle/>
          <a:p>
            <a:pPr marL="1201738" indent="-1050925">
              <a:buSzPts val="1800"/>
              <a:buNone/>
            </a:pPr>
            <a:r>
              <a:rPr lang="en-US" sz="2667" dirty="0">
                <a:latin typeface="Times New Roman" panose="02020603050405020304" pitchFamily="18" charset="0"/>
                <a:cs typeface="Times New Roman" panose="02020603050405020304" pitchFamily="18" charset="0"/>
              </a:rPr>
              <a:t>Step 2: Identifying Close     Neighbors </a:t>
            </a:r>
          </a:p>
          <a:p>
            <a:pPr marL="1066784" lvl="2" indent="-457189">
              <a:buSzPts val="1800"/>
              <a:buFont typeface="Courier New" panose="02070309020205020404" pitchFamily="49" charset="0"/>
              <a:buChar char="o"/>
            </a:pPr>
            <a:r>
              <a:rPr lang="en-US" sz="2400" dirty="0">
                <a:latin typeface="Times New Roman" panose="02020603050405020304" pitchFamily="18" charset="0"/>
                <a:cs typeface="Times New Roman" panose="02020603050405020304" pitchFamily="18" charset="0"/>
              </a:rPr>
              <a:t>Inspired by k-NN</a:t>
            </a:r>
          </a:p>
          <a:p>
            <a:pPr marL="1066784" lvl="2" indent="-457189">
              <a:buSzPts val="1800"/>
              <a:buFont typeface="Courier New" panose="02070309020205020404" pitchFamily="49" charset="0"/>
              <a:buChar char="o"/>
            </a:pPr>
            <a:r>
              <a:rPr lang="en-US" sz="2400" dirty="0">
                <a:latin typeface="Times New Roman" panose="02020603050405020304" pitchFamily="18" charset="0"/>
                <a:cs typeface="Times New Roman" panose="02020603050405020304" pitchFamily="18" charset="0"/>
              </a:rPr>
              <a:t>Identify close neighbors</a:t>
            </a:r>
          </a:p>
        </p:txBody>
      </p:sp>
      <p:pic>
        <p:nvPicPr>
          <p:cNvPr id="4" name="Picture 3">
            <a:extLst>
              <a:ext uri="{FF2B5EF4-FFF2-40B4-BE49-F238E27FC236}">
                <a16:creationId xmlns:a16="http://schemas.microsoft.com/office/drawing/2014/main" id="{3A459F04-0B57-6366-7A76-F0FBA66FA600}"/>
              </a:ext>
            </a:extLst>
          </p:cNvPr>
          <p:cNvPicPr>
            <a:picLocks noChangeAspect="1"/>
          </p:cNvPicPr>
          <p:nvPr/>
        </p:nvPicPr>
        <p:blipFill>
          <a:blip r:embed="rId3"/>
          <a:srcRect/>
          <a:stretch/>
        </p:blipFill>
        <p:spPr>
          <a:xfrm>
            <a:off x="4636718" y="1522624"/>
            <a:ext cx="7117746" cy="4416552"/>
          </a:xfrm>
          <a:prstGeom prst="rect">
            <a:avLst/>
          </a:prstGeom>
        </p:spPr>
      </p:pic>
      <p:sp>
        <p:nvSpPr>
          <p:cNvPr id="2" name="Rectangle 1">
            <a:extLst>
              <a:ext uri="{FF2B5EF4-FFF2-40B4-BE49-F238E27FC236}">
                <a16:creationId xmlns:a16="http://schemas.microsoft.com/office/drawing/2014/main" id="{63E045A8-880C-E186-F438-5DF536355D3D}"/>
              </a:ext>
            </a:extLst>
          </p:cNvPr>
          <p:cNvSpPr/>
          <p:nvPr/>
        </p:nvSpPr>
        <p:spPr>
          <a:xfrm>
            <a:off x="6700838" y="1553446"/>
            <a:ext cx="3057524" cy="426156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3">
            <a:extLst>
              <a:ext uri="{FF2B5EF4-FFF2-40B4-BE49-F238E27FC236}">
                <a16:creationId xmlns:a16="http://schemas.microsoft.com/office/drawing/2014/main" id="{D6AF17D3-7F70-89A6-9769-B798A10F4D8D}"/>
              </a:ext>
            </a:extLst>
          </p:cNvPr>
          <p:cNvSpPr txBox="1">
            <a:spLocks/>
          </p:cNvSpPr>
          <p:nvPr/>
        </p:nvSpPr>
        <p:spPr>
          <a:xfrm>
            <a:off x="437535" y="3551886"/>
            <a:ext cx="4199183" cy="3177532"/>
          </a:xfrm>
          <a:prstGeom prst="rect">
            <a:avLst/>
          </a:prstGeom>
        </p:spPr>
        <p:txBody>
          <a:bodyPr spcFirstLastPara="1" vert="horz" wrap="square" lIns="91425" tIns="91425" rIns="91425" bIns="91425" rtlCol="0" anchor="t" anchorCtr="0">
            <a:noAutofit/>
          </a:bodyPr>
          <a:lstStyle>
            <a:lvl1pPr marL="609585" lvl="0" indent="-423323" algn="l" defTabSz="914400" rtl="0" eaLnBrk="1" latinLnBrk="0" hangingPunct="1">
              <a:lnSpc>
                <a:spcPct val="90000"/>
              </a:lnSpc>
              <a:spcBef>
                <a:spcPts val="0"/>
              </a:spcBef>
              <a:spcAft>
                <a:spcPts val="0"/>
              </a:spcAft>
              <a:buSzPts val="1400"/>
              <a:buFont typeface="Arial" panose="020B0604020202020204" pitchFamily="34" charset="0"/>
              <a:buChar char="●"/>
              <a:defRPr sz="1867" kern="1200">
                <a:solidFill>
                  <a:schemeClr val="tx1"/>
                </a:solidFill>
                <a:latin typeface="+mn-lt"/>
                <a:ea typeface="+mn-ea"/>
                <a:cs typeface="+mn-cs"/>
              </a:defRPr>
            </a:lvl1pPr>
            <a:lvl2pPr marL="1219170" lvl="1" indent="-406390" algn="l" defTabSz="914400" rtl="0" eaLnBrk="1" latinLnBrk="0" hangingPunct="1">
              <a:lnSpc>
                <a:spcPct val="90000"/>
              </a:lnSpc>
              <a:spcBef>
                <a:spcPts val="2133"/>
              </a:spcBef>
              <a:spcAft>
                <a:spcPts val="0"/>
              </a:spcAft>
              <a:buSzPts val="1200"/>
              <a:buFont typeface="Arial" panose="020B0604020202020204" pitchFamily="34" charset="0"/>
              <a:buChar char="○"/>
              <a:defRPr sz="1600" kern="1200">
                <a:solidFill>
                  <a:schemeClr val="tx1"/>
                </a:solidFill>
                <a:latin typeface="+mn-lt"/>
                <a:ea typeface="+mn-ea"/>
                <a:cs typeface="+mn-cs"/>
              </a:defRPr>
            </a:lvl2pPr>
            <a:lvl3pPr marL="1828754" lvl="2" indent="-406390" algn="l" defTabSz="914400" rtl="0" eaLnBrk="1" latinLnBrk="0" hangingPunct="1">
              <a:lnSpc>
                <a:spcPct val="90000"/>
              </a:lnSpc>
              <a:spcBef>
                <a:spcPts val="2133"/>
              </a:spcBef>
              <a:spcAft>
                <a:spcPts val="0"/>
              </a:spcAft>
              <a:buSzPts val="1200"/>
              <a:buFont typeface="Arial" panose="020B0604020202020204" pitchFamily="34" charset="0"/>
              <a:buChar char="■"/>
              <a:defRPr sz="1600" kern="1200">
                <a:solidFill>
                  <a:schemeClr val="tx1"/>
                </a:solidFill>
                <a:latin typeface="+mn-lt"/>
                <a:ea typeface="+mn-ea"/>
                <a:cs typeface="+mn-cs"/>
              </a:defRPr>
            </a:lvl3pPr>
            <a:lvl4pPr marL="2438339" lvl="3" indent="-406390" algn="l" defTabSz="914400" rtl="0" eaLnBrk="1" latinLnBrk="0" hangingPunct="1">
              <a:lnSpc>
                <a:spcPct val="90000"/>
              </a:lnSpc>
              <a:spcBef>
                <a:spcPts val="2133"/>
              </a:spcBef>
              <a:spcAft>
                <a:spcPts val="0"/>
              </a:spcAft>
              <a:buSzPts val="1200"/>
              <a:buFont typeface="Arial" panose="020B0604020202020204" pitchFamily="34" charset="0"/>
              <a:buChar char="●"/>
              <a:defRPr sz="1600" kern="1200">
                <a:solidFill>
                  <a:schemeClr val="tx1"/>
                </a:solidFill>
                <a:latin typeface="+mn-lt"/>
                <a:ea typeface="+mn-ea"/>
                <a:cs typeface="+mn-cs"/>
              </a:defRPr>
            </a:lvl4pPr>
            <a:lvl5pPr marL="3047924" lvl="4" indent="-406390" algn="l" defTabSz="914400" rtl="0" eaLnBrk="1" latinLnBrk="0" hangingPunct="1">
              <a:lnSpc>
                <a:spcPct val="90000"/>
              </a:lnSpc>
              <a:spcBef>
                <a:spcPts val="2133"/>
              </a:spcBef>
              <a:spcAft>
                <a:spcPts val="0"/>
              </a:spcAft>
              <a:buSzPts val="1200"/>
              <a:buFont typeface="Arial" panose="020B0604020202020204" pitchFamily="34" charset="0"/>
              <a:buChar char="○"/>
              <a:defRPr sz="1600" kern="1200">
                <a:solidFill>
                  <a:schemeClr val="tx1"/>
                </a:solidFill>
                <a:latin typeface="+mn-lt"/>
                <a:ea typeface="+mn-ea"/>
                <a:cs typeface="+mn-cs"/>
              </a:defRPr>
            </a:lvl5pPr>
            <a:lvl6pPr marL="3657509" lvl="5" indent="-406390" algn="l" defTabSz="914400" rtl="0" eaLnBrk="1" latinLnBrk="0" hangingPunct="1">
              <a:lnSpc>
                <a:spcPct val="90000"/>
              </a:lnSpc>
              <a:spcBef>
                <a:spcPts val="2133"/>
              </a:spcBef>
              <a:spcAft>
                <a:spcPts val="0"/>
              </a:spcAft>
              <a:buSzPts val="1200"/>
              <a:buFont typeface="Arial" panose="020B0604020202020204" pitchFamily="34" charset="0"/>
              <a:buChar char="■"/>
              <a:defRPr sz="1600" kern="1200">
                <a:solidFill>
                  <a:schemeClr val="tx1"/>
                </a:solidFill>
                <a:latin typeface="+mn-lt"/>
                <a:ea typeface="+mn-ea"/>
                <a:cs typeface="+mn-cs"/>
              </a:defRPr>
            </a:lvl6pPr>
            <a:lvl7pPr marL="4267093" lvl="6" indent="-406390" algn="l" defTabSz="914400" rtl="0" eaLnBrk="1" latinLnBrk="0" hangingPunct="1">
              <a:lnSpc>
                <a:spcPct val="90000"/>
              </a:lnSpc>
              <a:spcBef>
                <a:spcPts val="2133"/>
              </a:spcBef>
              <a:spcAft>
                <a:spcPts val="0"/>
              </a:spcAft>
              <a:buSzPts val="1200"/>
              <a:buFont typeface="Arial" panose="020B0604020202020204" pitchFamily="34" charset="0"/>
              <a:buChar char="●"/>
              <a:defRPr sz="1600" kern="1200">
                <a:solidFill>
                  <a:schemeClr val="tx1"/>
                </a:solidFill>
                <a:latin typeface="+mn-lt"/>
                <a:ea typeface="+mn-ea"/>
                <a:cs typeface="+mn-cs"/>
              </a:defRPr>
            </a:lvl7pPr>
            <a:lvl8pPr marL="4876678" lvl="7" indent="-406390" algn="l" defTabSz="914400" rtl="0" eaLnBrk="1" latinLnBrk="0" hangingPunct="1">
              <a:lnSpc>
                <a:spcPct val="90000"/>
              </a:lnSpc>
              <a:spcBef>
                <a:spcPts val="2133"/>
              </a:spcBef>
              <a:spcAft>
                <a:spcPts val="0"/>
              </a:spcAft>
              <a:buSzPts val="1200"/>
              <a:buFont typeface="Arial" panose="020B0604020202020204" pitchFamily="34" charset="0"/>
              <a:buChar char="○"/>
              <a:defRPr sz="1600" kern="1200">
                <a:solidFill>
                  <a:schemeClr val="tx1"/>
                </a:solidFill>
                <a:latin typeface="+mn-lt"/>
                <a:ea typeface="+mn-ea"/>
                <a:cs typeface="+mn-cs"/>
              </a:defRPr>
            </a:lvl8pPr>
            <a:lvl9pPr marL="5486263" lvl="8" indent="-406390" algn="l" defTabSz="914400" rtl="0" eaLnBrk="1" latinLnBrk="0" hangingPunct="1">
              <a:lnSpc>
                <a:spcPct val="90000"/>
              </a:lnSpc>
              <a:spcBef>
                <a:spcPts val="2133"/>
              </a:spcBef>
              <a:spcAft>
                <a:spcPts val="2133"/>
              </a:spcAft>
              <a:buSzPts val="1200"/>
              <a:buFont typeface="Arial" panose="020B0604020202020204" pitchFamily="34" charset="0"/>
              <a:buChar char="■"/>
              <a:defRPr sz="1600" kern="1200">
                <a:solidFill>
                  <a:schemeClr val="tx1"/>
                </a:solidFill>
                <a:latin typeface="+mn-lt"/>
                <a:ea typeface="+mn-ea"/>
                <a:cs typeface="+mn-cs"/>
              </a:defRPr>
            </a:lvl9pPr>
          </a:lstStyle>
          <a:p>
            <a:pPr marL="1100138" indent="-949325">
              <a:lnSpc>
                <a:spcPct val="100000"/>
              </a:lnSpc>
              <a:buSzPts val="1800"/>
              <a:buNone/>
            </a:pPr>
            <a:r>
              <a:rPr lang="en-US" sz="2667" dirty="0">
                <a:latin typeface="Times New Roman" panose="02020603050405020304" pitchFamily="18" charset="0"/>
                <a:cs typeface="Times New Roman" panose="02020603050405020304" pitchFamily="18" charset="0"/>
              </a:rPr>
              <a:t>Step3: Generating Target Data Samples </a:t>
            </a:r>
          </a:p>
          <a:p>
            <a:pPr lvl="1" indent="-457189">
              <a:buSzPts val="1800"/>
            </a:pPr>
            <a:r>
              <a:rPr lang="en-US" sz="2400" dirty="0">
                <a:latin typeface="Times New Roman" panose="02020603050405020304" pitchFamily="18" charset="0"/>
                <a:cs typeface="Times New Roman" panose="02020603050405020304" pitchFamily="18" charset="0"/>
              </a:rPr>
              <a:t>Calibrate statistics of target user</a:t>
            </a:r>
          </a:p>
          <a:p>
            <a:pPr lvl="1" indent="-457189">
              <a:buSzPts val="1800"/>
            </a:pPr>
            <a:r>
              <a:rPr lang="en-US" sz="2400" dirty="0">
                <a:latin typeface="Times New Roman" panose="02020603050405020304" pitchFamily="18" charset="0"/>
                <a:cs typeface="Times New Roman" panose="02020603050405020304" pitchFamily="18" charset="0"/>
              </a:rPr>
              <a:t>Sampling data</a:t>
            </a:r>
          </a:p>
          <a:p>
            <a:pPr lvl="1" indent="-457189">
              <a:lnSpc>
                <a:spcPct val="160000"/>
              </a:lnSpc>
              <a:buSzPts val="1800"/>
            </a:pPr>
            <a:endParaRPr lang="en-US" sz="2133" dirty="0">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F1FB4FF6-230D-2529-B948-D29AFBC17066}"/>
              </a:ext>
            </a:extLst>
          </p:cNvPr>
          <p:cNvSpPr/>
          <p:nvPr/>
        </p:nvSpPr>
        <p:spPr>
          <a:xfrm>
            <a:off x="9758362" y="1553446"/>
            <a:ext cx="1585913" cy="254706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64065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7">
                                            <p:txEl>
                                              <p:pRg st="2" end="2"/>
                                            </p:txEl>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grpId="1" nodeType="clickEffect">
                                  <p:stCondLst>
                                    <p:cond delay="0"/>
                                  </p:stCondLst>
                                  <p:childTnLst>
                                    <p:set>
                                      <p:cBhvr>
                                        <p:cTn id="21" dur="1" fill="hold">
                                          <p:stCondLst>
                                            <p:cond delay="0"/>
                                          </p:stCondLst>
                                        </p:cTn>
                                        <p:tgtEl>
                                          <p:spTgt spid="2"/>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2" grpId="0" animBg="1"/>
      <p:bldP spid="2" grpId="1" animBg="1"/>
      <p:bldP spid="6" grpId="0"/>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a:xfrm>
            <a:off x="415600" y="265100"/>
            <a:ext cx="11360800" cy="763600"/>
          </a:xfrm>
        </p:spPr>
        <p:txBody>
          <a:bodyPr/>
          <a:lstStyle/>
          <a:p>
            <a:pPr algn="ctr"/>
            <a:r>
              <a:rPr lang="en-US" dirty="0">
                <a:latin typeface="Times New Roman" panose="02020603050405020304" pitchFamily="18" charset="0"/>
                <a:cs typeface="Times New Roman" panose="02020603050405020304" pitchFamily="18" charset="0"/>
              </a:rPr>
              <a:t>Piecing All Together</a:t>
            </a:r>
          </a:p>
        </p:txBody>
      </p:sp>
      <p:pic>
        <p:nvPicPr>
          <p:cNvPr id="8" name="Picture 7">
            <a:extLst>
              <a:ext uri="{FF2B5EF4-FFF2-40B4-BE49-F238E27FC236}">
                <a16:creationId xmlns:a16="http://schemas.microsoft.com/office/drawing/2014/main" id="{169FCAC7-E61E-4C74-0760-C2EBC598B7A7}"/>
              </a:ext>
            </a:extLst>
          </p:cNvPr>
          <p:cNvPicPr>
            <a:picLocks noChangeAspect="1"/>
          </p:cNvPicPr>
          <p:nvPr/>
        </p:nvPicPr>
        <p:blipFill>
          <a:blip r:embed="rId3"/>
          <a:stretch>
            <a:fillRect/>
          </a:stretch>
        </p:blipFill>
        <p:spPr>
          <a:xfrm>
            <a:off x="88106" y="2056088"/>
            <a:ext cx="12015788" cy="3660120"/>
          </a:xfrm>
          <a:prstGeom prst="rect">
            <a:avLst/>
          </a:prstGeom>
        </p:spPr>
      </p:pic>
      <p:grpSp>
        <p:nvGrpSpPr>
          <p:cNvPr id="12" name="Group 11">
            <a:extLst>
              <a:ext uri="{FF2B5EF4-FFF2-40B4-BE49-F238E27FC236}">
                <a16:creationId xmlns:a16="http://schemas.microsoft.com/office/drawing/2014/main" id="{06992E9D-8B08-1894-5C38-02644CF065C0}"/>
              </a:ext>
            </a:extLst>
          </p:cNvPr>
          <p:cNvGrpSpPr/>
          <p:nvPr/>
        </p:nvGrpSpPr>
        <p:grpSpPr>
          <a:xfrm>
            <a:off x="88106" y="1643064"/>
            <a:ext cx="2869407" cy="1885950"/>
            <a:chOff x="88106" y="1643064"/>
            <a:chExt cx="2869407" cy="1885950"/>
          </a:xfrm>
        </p:grpSpPr>
        <p:sp>
          <p:nvSpPr>
            <p:cNvPr id="2" name="Rectangle 1">
              <a:extLst>
                <a:ext uri="{FF2B5EF4-FFF2-40B4-BE49-F238E27FC236}">
                  <a16:creationId xmlns:a16="http://schemas.microsoft.com/office/drawing/2014/main" id="{771E566A-D109-15D3-BBD1-8EAF61978A9A}"/>
                </a:ext>
              </a:extLst>
            </p:cNvPr>
            <p:cNvSpPr/>
            <p:nvPr/>
          </p:nvSpPr>
          <p:spPr>
            <a:xfrm>
              <a:off x="88106" y="1643064"/>
              <a:ext cx="2869407" cy="188595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00E9FE47-8D0F-B95A-682B-4EDA62DD82BF}"/>
                </a:ext>
              </a:extLst>
            </p:cNvPr>
            <p:cNvSpPr txBox="1"/>
            <p:nvPr/>
          </p:nvSpPr>
          <p:spPr>
            <a:xfrm>
              <a:off x="88106" y="1686756"/>
              <a:ext cx="2869407" cy="369332"/>
            </a:xfrm>
            <a:prstGeom prst="rect">
              <a:avLst/>
            </a:prstGeom>
            <a:noFill/>
          </p:spPr>
          <p:txBody>
            <a:bodyPr wrap="square" rtlCol="0">
              <a:spAutoFit/>
            </a:bodyPr>
            <a:lstStyle/>
            <a:p>
              <a:r>
                <a:rPr lang="en-US" dirty="0">
                  <a:solidFill>
                    <a:srgbClr val="FF0000"/>
                  </a:solidFill>
                  <a:latin typeface="Times New Roman" panose="02020603050405020304" pitchFamily="18" charset="0"/>
                  <a:cs typeface="Times New Roman" panose="02020603050405020304" pitchFamily="18" charset="0"/>
                </a:rPr>
                <a:t>Speech signal transform</a:t>
              </a:r>
            </a:p>
          </p:txBody>
        </p:sp>
      </p:grpSp>
      <p:grpSp>
        <p:nvGrpSpPr>
          <p:cNvPr id="13" name="Group 12">
            <a:extLst>
              <a:ext uri="{FF2B5EF4-FFF2-40B4-BE49-F238E27FC236}">
                <a16:creationId xmlns:a16="http://schemas.microsoft.com/office/drawing/2014/main" id="{2BB660FE-21CA-90E5-9A93-6DC4E2B5AC1B}"/>
              </a:ext>
            </a:extLst>
          </p:cNvPr>
          <p:cNvGrpSpPr/>
          <p:nvPr/>
        </p:nvGrpSpPr>
        <p:grpSpPr>
          <a:xfrm>
            <a:off x="2155030" y="3491671"/>
            <a:ext cx="3745708" cy="2657712"/>
            <a:chOff x="2155030" y="3491671"/>
            <a:chExt cx="3745708" cy="2657712"/>
          </a:xfrm>
        </p:grpSpPr>
        <p:sp>
          <p:nvSpPr>
            <p:cNvPr id="4" name="Rectangle 3">
              <a:extLst>
                <a:ext uri="{FF2B5EF4-FFF2-40B4-BE49-F238E27FC236}">
                  <a16:creationId xmlns:a16="http://schemas.microsoft.com/office/drawing/2014/main" id="{0C8DFC95-E031-B190-71E2-479929C92A44}"/>
                </a:ext>
              </a:extLst>
            </p:cNvPr>
            <p:cNvSpPr/>
            <p:nvPr/>
          </p:nvSpPr>
          <p:spPr>
            <a:xfrm>
              <a:off x="2183606" y="3491671"/>
              <a:ext cx="3717132" cy="265771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0CBE84B7-63E4-3071-813C-72C8152E4CE4}"/>
                </a:ext>
              </a:extLst>
            </p:cNvPr>
            <p:cNvSpPr txBox="1"/>
            <p:nvPr/>
          </p:nvSpPr>
          <p:spPr>
            <a:xfrm>
              <a:off x="2155030" y="5780051"/>
              <a:ext cx="3574259" cy="369332"/>
            </a:xfrm>
            <a:prstGeom prst="rect">
              <a:avLst/>
            </a:prstGeom>
            <a:noFill/>
          </p:spPr>
          <p:txBody>
            <a:bodyPr wrap="square" rtlCol="0">
              <a:spAutoFit/>
            </a:bodyPr>
            <a:lstStyle/>
            <a:p>
              <a:r>
                <a:rPr lang="en-US" dirty="0">
                  <a:solidFill>
                    <a:srgbClr val="FF0000"/>
                  </a:solidFill>
                  <a:latin typeface="Times New Roman" panose="02020603050405020304" pitchFamily="18" charset="0"/>
                  <a:cs typeface="Times New Roman" panose="02020603050405020304" pitchFamily="18" charset="0"/>
                </a:rPr>
                <a:t>Inference without adaption</a:t>
              </a:r>
            </a:p>
          </p:txBody>
        </p:sp>
      </p:grpSp>
      <p:grpSp>
        <p:nvGrpSpPr>
          <p:cNvPr id="14" name="Group 13">
            <a:extLst>
              <a:ext uri="{FF2B5EF4-FFF2-40B4-BE49-F238E27FC236}">
                <a16:creationId xmlns:a16="http://schemas.microsoft.com/office/drawing/2014/main" id="{CC59BA5A-3A9E-11BF-13D0-6F433C826441}"/>
              </a:ext>
            </a:extLst>
          </p:cNvPr>
          <p:cNvGrpSpPr/>
          <p:nvPr/>
        </p:nvGrpSpPr>
        <p:grpSpPr>
          <a:xfrm>
            <a:off x="3157538" y="1686756"/>
            <a:ext cx="8946356" cy="2942394"/>
            <a:chOff x="3157538" y="1686756"/>
            <a:chExt cx="8946356" cy="2942394"/>
          </a:xfrm>
        </p:grpSpPr>
        <p:sp>
          <p:nvSpPr>
            <p:cNvPr id="5" name="Rectangle 4">
              <a:extLst>
                <a:ext uri="{FF2B5EF4-FFF2-40B4-BE49-F238E27FC236}">
                  <a16:creationId xmlns:a16="http://schemas.microsoft.com/office/drawing/2014/main" id="{8332B500-02ED-35F1-DBAD-8C631FDEC352}"/>
                </a:ext>
              </a:extLst>
            </p:cNvPr>
            <p:cNvSpPr/>
            <p:nvPr/>
          </p:nvSpPr>
          <p:spPr>
            <a:xfrm>
              <a:off x="3157538" y="1686756"/>
              <a:ext cx="8946356" cy="294239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00AA38C9-859D-F0EB-C523-15D236375F8B}"/>
                </a:ext>
              </a:extLst>
            </p:cNvPr>
            <p:cNvSpPr txBox="1"/>
            <p:nvPr/>
          </p:nvSpPr>
          <p:spPr>
            <a:xfrm>
              <a:off x="3157538" y="1686756"/>
              <a:ext cx="2571751" cy="369332"/>
            </a:xfrm>
            <a:prstGeom prst="rect">
              <a:avLst/>
            </a:prstGeom>
            <a:noFill/>
          </p:spPr>
          <p:txBody>
            <a:bodyPr wrap="square" rtlCol="0">
              <a:spAutoFit/>
            </a:bodyPr>
            <a:lstStyle/>
            <a:p>
              <a:r>
                <a:rPr lang="en-US" dirty="0">
                  <a:solidFill>
                    <a:srgbClr val="FF0000"/>
                  </a:solidFill>
                  <a:latin typeface="Times New Roman" panose="02020603050405020304" pitchFamily="18" charset="0"/>
                  <a:cs typeface="Times New Roman" panose="02020603050405020304" pitchFamily="18" charset="0"/>
                </a:rPr>
                <a:t>Inference with adaption</a:t>
              </a:r>
            </a:p>
          </p:txBody>
        </p:sp>
      </p:grpSp>
      <p:grpSp>
        <p:nvGrpSpPr>
          <p:cNvPr id="15" name="Group 14">
            <a:extLst>
              <a:ext uri="{FF2B5EF4-FFF2-40B4-BE49-F238E27FC236}">
                <a16:creationId xmlns:a16="http://schemas.microsoft.com/office/drawing/2014/main" id="{7728B04B-9B49-9A4B-DAE4-A0DB00F8D51D}"/>
              </a:ext>
            </a:extLst>
          </p:cNvPr>
          <p:cNvGrpSpPr/>
          <p:nvPr/>
        </p:nvGrpSpPr>
        <p:grpSpPr>
          <a:xfrm>
            <a:off x="5972178" y="3371847"/>
            <a:ext cx="2185985" cy="1592903"/>
            <a:chOff x="5972178" y="3371847"/>
            <a:chExt cx="2185985" cy="1592903"/>
          </a:xfrm>
        </p:grpSpPr>
        <p:sp>
          <p:nvSpPr>
            <p:cNvPr id="6" name="Rectangle 5">
              <a:extLst>
                <a:ext uri="{FF2B5EF4-FFF2-40B4-BE49-F238E27FC236}">
                  <a16:creationId xmlns:a16="http://schemas.microsoft.com/office/drawing/2014/main" id="{E7E12ACC-6D7F-9FB6-03B0-C364331833B5}"/>
                </a:ext>
              </a:extLst>
            </p:cNvPr>
            <p:cNvSpPr/>
            <p:nvPr/>
          </p:nvSpPr>
          <p:spPr>
            <a:xfrm>
              <a:off x="5972178" y="3371847"/>
              <a:ext cx="2185985" cy="159290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92051938-649F-EF01-EB1C-24B0B0963B37}"/>
                </a:ext>
              </a:extLst>
            </p:cNvPr>
            <p:cNvSpPr txBox="1"/>
            <p:nvPr/>
          </p:nvSpPr>
          <p:spPr>
            <a:xfrm>
              <a:off x="5972179" y="4595418"/>
              <a:ext cx="2024060" cy="369332"/>
            </a:xfrm>
            <a:prstGeom prst="rect">
              <a:avLst/>
            </a:prstGeom>
            <a:noFill/>
          </p:spPr>
          <p:txBody>
            <a:bodyPr wrap="square" rtlCol="0">
              <a:spAutoFit/>
            </a:bodyPr>
            <a:lstStyle/>
            <a:p>
              <a:r>
                <a:rPr lang="en-US" dirty="0">
                  <a:solidFill>
                    <a:srgbClr val="FF0000"/>
                  </a:solidFill>
                  <a:latin typeface="Times New Roman" panose="02020603050405020304" pitchFamily="18" charset="0"/>
                  <a:cs typeface="Times New Roman" panose="02020603050405020304" pitchFamily="18" charset="0"/>
                </a:rPr>
                <a:t>E-model integration</a:t>
              </a:r>
            </a:p>
          </p:txBody>
        </p:sp>
      </p:grpSp>
    </p:spTree>
    <p:extLst>
      <p:ext uri="{BB962C8B-B14F-4D97-AF65-F5344CB8AC3E}">
        <p14:creationId xmlns:p14="http://schemas.microsoft.com/office/powerpoint/2010/main" val="1129635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nodeType="clickEffect">
                                  <p:stCondLst>
                                    <p:cond delay="0"/>
                                  </p:stCondLst>
                                  <p:childTnLst>
                                    <p:set>
                                      <p:cBhvr>
                                        <p:cTn id="15" dur="1" fill="hold">
                                          <p:stCondLst>
                                            <p:cond delay="0"/>
                                          </p:stCondLst>
                                        </p:cTn>
                                        <p:tgtEl>
                                          <p:spTgt spid="12"/>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nodeType="clickEffect">
                                  <p:stCondLst>
                                    <p:cond delay="0"/>
                                  </p:stCondLst>
                                  <p:childTnLst>
                                    <p:set>
                                      <p:cBhvr>
                                        <p:cTn id="23" dur="1" fill="hold">
                                          <p:stCondLst>
                                            <p:cond delay="0"/>
                                          </p:stCondLst>
                                        </p:cTn>
                                        <p:tgtEl>
                                          <p:spTgt spid="13"/>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14"/>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6" presetClass="entr" presetSubtype="32" fill="hold"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circle(out)">
                                      <p:cBhvr>
                                        <p:cTn id="3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a:xfrm>
            <a:off x="415600" y="54864"/>
            <a:ext cx="11360800" cy="763600"/>
          </a:xfrm>
        </p:spPr>
        <p:txBody>
          <a:bodyPr/>
          <a:lstStyle/>
          <a:p>
            <a:pPr algn="ctr"/>
            <a:r>
              <a:rPr lang="en-US" dirty="0">
                <a:latin typeface="Times New Roman" panose="02020603050405020304" pitchFamily="18" charset="0"/>
                <a:cs typeface="Times New Roman" panose="02020603050405020304" pitchFamily="18" charset="0"/>
              </a:rPr>
              <a:t>Evaluation</a:t>
            </a:r>
          </a:p>
        </p:txBody>
      </p:sp>
      <p:sp>
        <p:nvSpPr>
          <p:cNvPr id="4" name="Text Placeholder 3">
            <a:extLst>
              <a:ext uri="{FF2B5EF4-FFF2-40B4-BE49-F238E27FC236}">
                <a16:creationId xmlns:a16="http://schemas.microsoft.com/office/drawing/2014/main" id="{1550E0EF-33F8-55C3-269F-6B004A9A8436}"/>
              </a:ext>
            </a:extLst>
          </p:cNvPr>
          <p:cNvSpPr>
            <a:spLocks noGrp="1"/>
          </p:cNvSpPr>
          <p:nvPr>
            <p:ph type="body" idx="1"/>
          </p:nvPr>
        </p:nvSpPr>
        <p:spPr>
          <a:xfrm>
            <a:off x="152400" y="1147967"/>
            <a:ext cx="5728025" cy="2363589"/>
          </a:xfrm>
        </p:spPr>
        <p:txBody>
          <a:bodyPr/>
          <a:lstStyle/>
          <a:p>
            <a:r>
              <a:rPr lang="en-US" sz="2800" dirty="0">
                <a:latin typeface="Times New Roman" panose="02020603050405020304" pitchFamily="18" charset="0"/>
                <a:cs typeface="Times New Roman" panose="02020603050405020304" pitchFamily="18" charset="0"/>
              </a:rPr>
              <a:t>Experiment setup</a:t>
            </a:r>
          </a:p>
          <a:p>
            <a:pPr lvl="1">
              <a:lnSpc>
                <a:spcPct val="114000"/>
              </a:lnSpc>
              <a:spcBef>
                <a:spcPts val="0"/>
              </a:spcBef>
            </a:pPr>
            <a:r>
              <a:rPr lang="en-US" sz="2400" dirty="0">
                <a:latin typeface="Times New Roman" panose="02020603050405020304" pitchFamily="18" charset="0"/>
                <a:cs typeface="Times New Roman" panose="02020603050405020304" pitchFamily="18" charset="0"/>
              </a:rPr>
              <a:t>Server: Asterisk</a:t>
            </a:r>
          </a:p>
          <a:p>
            <a:pPr lvl="1">
              <a:lnSpc>
                <a:spcPct val="114000"/>
              </a:lnSpc>
              <a:spcBef>
                <a:spcPts val="0"/>
              </a:spcBef>
            </a:pPr>
            <a:r>
              <a:rPr lang="en-US" sz="2400" dirty="0">
                <a:latin typeface="Times New Roman" panose="02020603050405020304" pitchFamily="18" charset="0"/>
                <a:cs typeface="Times New Roman" panose="02020603050405020304" pitchFamily="18" charset="0"/>
              </a:rPr>
              <a:t>Calling terminal: </a:t>
            </a:r>
            <a:r>
              <a:rPr lang="en-US" sz="2400" dirty="0" err="1">
                <a:latin typeface="Times New Roman" panose="02020603050405020304" pitchFamily="18" charset="0"/>
                <a:cs typeface="Times New Roman" panose="02020603050405020304" pitchFamily="18" charset="0"/>
              </a:rPr>
              <a:t>Linphone</a:t>
            </a:r>
            <a:endParaRPr lang="en-US" sz="2400" dirty="0">
              <a:latin typeface="Times New Roman" panose="02020603050405020304" pitchFamily="18" charset="0"/>
              <a:cs typeface="Times New Roman" panose="02020603050405020304" pitchFamily="18" charset="0"/>
            </a:endParaRPr>
          </a:p>
          <a:p>
            <a:pPr lvl="1">
              <a:lnSpc>
                <a:spcPct val="114000"/>
              </a:lnSpc>
              <a:spcBef>
                <a:spcPts val="0"/>
              </a:spcBef>
            </a:pPr>
            <a:r>
              <a:rPr lang="en-US" sz="2400" dirty="0">
                <a:latin typeface="Times New Roman" panose="02020603050405020304" pitchFamily="18" charset="0"/>
                <a:cs typeface="Times New Roman" panose="02020603050405020304" pitchFamily="18" charset="0"/>
              </a:rPr>
              <a:t>Network Control: Network Link Conditioner</a:t>
            </a:r>
          </a:p>
        </p:txBody>
      </p:sp>
      <p:sp>
        <p:nvSpPr>
          <p:cNvPr id="22" name="Text Placeholder 21">
            <a:extLst>
              <a:ext uri="{FF2B5EF4-FFF2-40B4-BE49-F238E27FC236}">
                <a16:creationId xmlns:a16="http://schemas.microsoft.com/office/drawing/2014/main" id="{EA5786B0-76CF-FB50-F6CC-36D47C5892C6}"/>
              </a:ext>
            </a:extLst>
          </p:cNvPr>
          <p:cNvSpPr>
            <a:spLocks noGrp="1"/>
          </p:cNvSpPr>
          <p:nvPr>
            <p:ph type="body" idx="2"/>
          </p:nvPr>
        </p:nvSpPr>
        <p:spPr>
          <a:xfrm>
            <a:off x="5286704" y="1147966"/>
            <a:ext cx="6752896" cy="2363589"/>
          </a:xfrm>
          <a:noFill/>
          <a:ln>
            <a:noFill/>
          </a:ln>
        </p:spPr>
        <p:txBody>
          <a:bodyPr spcFirstLastPara="1" vert="horz" wrap="square" lIns="121900" tIns="121900" rIns="121900" bIns="121900" rtlCol="0" anchor="t" anchorCtr="0">
            <a:noAutofit/>
          </a:bodyPr>
          <a:lstStyle/>
          <a:p>
            <a:r>
              <a:rPr lang="en-US" sz="2800" dirty="0">
                <a:latin typeface="Times New Roman" panose="02020603050405020304" pitchFamily="18" charset="0"/>
                <a:cs typeface="Times New Roman" panose="02020603050405020304" pitchFamily="18" charset="0"/>
              </a:rPr>
              <a:t>Data collection</a:t>
            </a:r>
          </a:p>
          <a:p>
            <a:pPr lvl="1">
              <a:lnSpc>
                <a:spcPct val="114000"/>
              </a:lnSpc>
              <a:spcBef>
                <a:spcPts val="0"/>
              </a:spcBef>
            </a:pPr>
            <a:r>
              <a:rPr lang="en-US" sz="2400" b="1" dirty="0">
                <a:latin typeface="Times New Roman" panose="02020603050405020304" pitchFamily="18" charset="0"/>
                <a:cs typeface="Times New Roman" panose="02020603050405020304" pitchFamily="18" charset="0"/>
              </a:rPr>
              <a:t>6-month</a:t>
            </a:r>
            <a:r>
              <a:rPr lang="en-US" sz="2400" dirty="0">
                <a:latin typeface="Times New Roman" panose="02020603050405020304" pitchFamily="18" charset="0"/>
                <a:cs typeface="Times New Roman" panose="02020603050405020304" pitchFamily="18" charset="0"/>
              </a:rPr>
              <a:t> campaign</a:t>
            </a:r>
          </a:p>
          <a:p>
            <a:pPr lvl="1">
              <a:lnSpc>
                <a:spcPct val="114000"/>
              </a:lnSpc>
              <a:spcBef>
                <a:spcPts val="0"/>
              </a:spcBef>
            </a:pPr>
            <a:r>
              <a:rPr lang="en-US" sz="2400" dirty="0">
                <a:latin typeface="Times New Roman" panose="02020603050405020304" pitchFamily="18" charset="0"/>
                <a:cs typeface="Times New Roman" panose="02020603050405020304" pitchFamily="18" charset="0"/>
              </a:rPr>
              <a:t>Two subjects work on </a:t>
            </a:r>
            <a:r>
              <a:rPr lang="en-US" sz="2400" b="1" dirty="0">
                <a:latin typeface="Times New Roman" panose="02020603050405020304" pitchFamily="18" charset="0"/>
                <a:cs typeface="Times New Roman" panose="02020603050405020304" pitchFamily="18" charset="0"/>
              </a:rPr>
              <a:t>Richard’s task</a:t>
            </a:r>
            <a:r>
              <a:rPr lang="en-US" sz="2400" dirty="0">
                <a:latin typeface="Times New Roman" panose="02020603050405020304" pitchFamily="18" charset="0"/>
                <a:cs typeface="Times New Roman" panose="02020603050405020304" pitchFamily="18" charset="0"/>
              </a:rPr>
              <a:t> </a:t>
            </a:r>
          </a:p>
          <a:p>
            <a:pPr lvl="1">
              <a:lnSpc>
                <a:spcPct val="114000"/>
              </a:lnSpc>
              <a:spcBef>
                <a:spcPts val="0"/>
              </a:spcBef>
            </a:pPr>
            <a:r>
              <a:rPr lang="en-US" sz="2400" dirty="0">
                <a:latin typeface="Times New Roman" panose="02020603050405020304" pitchFamily="18" charset="0"/>
                <a:cs typeface="Times New Roman" panose="02020603050405020304" pitchFamily="18" charset="0"/>
              </a:rPr>
              <a:t>38 participants × 200 sessions × 90 seconds= </a:t>
            </a:r>
            <a:r>
              <a:rPr lang="en-US" sz="2400" b="1" dirty="0">
                <a:latin typeface="Times New Roman" panose="02020603050405020304" pitchFamily="18" charset="0"/>
                <a:cs typeface="Times New Roman" panose="02020603050405020304" pitchFamily="18" charset="0"/>
              </a:rPr>
              <a:t>190 hours</a:t>
            </a:r>
          </a:p>
        </p:txBody>
      </p:sp>
      <p:pic>
        <p:nvPicPr>
          <p:cNvPr id="9" name="Picture 8">
            <a:extLst>
              <a:ext uri="{FF2B5EF4-FFF2-40B4-BE49-F238E27FC236}">
                <a16:creationId xmlns:a16="http://schemas.microsoft.com/office/drawing/2014/main" id="{411A8CE2-553D-7106-5862-9FFA7BBF1F20}"/>
              </a:ext>
            </a:extLst>
          </p:cNvPr>
          <p:cNvPicPr>
            <a:picLocks noChangeAspect="1"/>
          </p:cNvPicPr>
          <p:nvPr/>
        </p:nvPicPr>
        <p:blipFill>
          <a:blip r:embed="rId3"/>
          <a:stretch>
            <a:fillRect/>
          </a:stretch>
        </p:blipFill>
        <p:spPr>
          <a:xfrm>
            <a:off x="1736147" y="3900222"/>
            <a:ext cx="8719705" cy="2364411"/>
          </a:xfrm>
          <a:prstGeom prst="rect">
            <a:avLst/>
          </a:prstGeom>
        </p:spPr>
      </p:pic>
      <p:sp>
        <p:nvSpPr>
          <p:cNvPr id="2" name="Rectangle 1">
            <a:extLst>
              <a:ext uri="{FF2B5EF4-FFF2-40B4-BE49-F238E27FC236}">
                <a16:creationId xmlns:a16="http://schemas.microsoft.com/office/drawing/2014/main" id="{3A199BE1-E7BD-1501-502F-5DD0877D4D06}"/>
              </a:ext>
            </a:extLst>
          </p:cNvPr>
          <p:cNvSpPr/>
          <p:nvPr/>
        </p:nvSpPr>
        <p:spPr>
          <a:xfrm>
            <a:off x="2551061" y="4097062"/>
            <a:ext cx="2036705" cy="82178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882CB565-422E-4E64-474D-01B081B0181C}"/>
              </a:ext>
            </a:extLst>
          </p:cNvPr>
          <p:cNvSpPr/>
          <p:nvPr/>
        </p:nvSpPr>
        <p:spPr>
          <a:xfrm>
            <a:off x="7827254" y="4097062"/>
            <a:ext cx="2036705" cy="82178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730DF44F-C6D3-D986-1B3C-F277E18EAC89}"/>
              </a:ext>
            </a:extLst>
          </p:cNvPr>
          <p:cNvSpPr/>
          <p:nvPr/>
        </p:nvSpPr>
        <p:spPr>
          <a:xfrm>
            <a:off x="5402679" y="4084975"/>
            <a:ext cx="1406335" cy="82178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A276C523-1016-1659-CD3E-EB9EA4DD175A}"/>
              </a:ext>
            </a:extLst>
          </p:cNvPr>
          <p:cNvSpPr/>
          <p:nvPr/>
        </p:nvSpPr>
        <p:spPr>
          <a:xfrm>
            <a:off x="4474090" y="5710033"/>
            <a:ext cx="1093953" cy="55189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48264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2"/>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5"/>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6"/>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7"/>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2" nodeType="clickEffect">
                                  <p:stCondLst>
                                    <p:cond delay="0"/>
                                  </p:stCondLst>
                                  <p:childTnLst>
                                    <p:set>
                                      <p:cBhvr>
                                        <p:cTn id="46" dur="1" fill="hold">
                                          <p:stCondLst>
                                            <p:cond delay="0"/>
                                          </p:stCondLst>
                                        </p:cTn>
                                        <p:tgtEl>
                                          <p:spTgt spid="2"/>
                                        </p:tgtEl>
                                        <p:attrNameLst>
                                          <p:attrName>style.visibility</p:attrName>
                                        </p:attrNameLst>
                                      </p:cBhvr>
                                      <p:to>
                                        <p:strVal val="visible"/>
                                      </p:to>
                                    </p:set>
                                  </p:childTnLst>
                                </p:cTn>
                              </p:par>
                              <p:par>
                                <p:cTn id="47" presetID="1" presetClass="entr" presetSubtype="0" fill="hold" grpId="2" nodeType="withEffect">
                                  <p:stCondLst>
                                    <p:cond delay="0"/>
                                  </p:stCondLst>
                                  <p:childTnLst>
                                    <p:set>
                                      <p:cBhvr>
                                        <p:cTn id="48" dur="1" fill="hold">
                                          <p:stCondLst>
                                            <p:cond delay="0"/>
                                          </p:stCondLst>
                                        </p:cTn>
                                        <p:tgtEl>
                                          <p:spTgt spid="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2">
                                            <p:txEl>
                                              <p:pRg st="0" end="0"/>
                                            </p:tx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2">
                                            <p:txEl>
                                              <p:pRg st="1" end="1"/>
                                            </p:txEl>
                                          </p:spTgt>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2">
                                            <p:txEl>
                                              <p:pRg st="2" end="2"/>
                                            </p:txEl>
                                          </p:spTgt>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22" grpId="0" build="p"/>
      <p:bldP spid="2" grpId="0" animBg="1"/>
      <p:bldP spid="2" grpId="1" animBg="1"/>
      <p:bldP spid="2" grpId="2" animBg="1"/>
      <p:bldP spid="5" grpId="0" animBg="1"/>
      <p:bldP spid="5" grpId="1" animBg="1"/>
      <p:bldP spid="5" grpId="2" animBg="1"/>
      <p:bldP spid="6" grpId="0" animBg="1"/>
      <p:bldP spid="6" grpId="1" animBg="1"/>
      <p:bldP spid="7" grpId="0" animBg="1"/>
      <p:bldP spid="7"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550E0EF-33F8-55C3-269F-6B004A9A8436}"/>
              </a:ext>
            </a:extLst>
          </p:cNvPr>
          <p:cNvSpPr>
            <a:spLocks noGrp="1"/>
          </p:cNvSpPr>
          <p:nvPr>
            <p:ph type="body" idx="1"/>
          </p:nvPr>
        </p:nvSpPr>
        <p:spPr>
          <a:xfrm>
            <a:off x="0" y="737765"/>
            <a:ext cx="7283648" cy="545342"/>
          </a:xfrm>
        </p:spPr>
        <p:txBody>
          <a:bodyPr/>
          <a:lstStyle/>
          <a:p>
            <a:pPr>
              <a:lnSpc>
                <a:spcPct val="114000"/>
              </a:lnSpc>
            </a:pPr>
            <a:r>
              <a:rPr lang="en-US" sz="2667" dirty="0">
                <a:latin typeface="Times New Roman" panose="02020603050405020304" pitchFamily="18" charset="0"/>
                <a:cs typeface="Times New Roman" panose="02020603050405020304" pitchFamily="18" charset="0"/>
              </a:rPr>
              <a:t>Comparison with </a:t>
            </a:r>
            <a:r>
              <a:rPr lang="en-US" sz="2800" dirty="0">
                <a:latin typeface="Times New Roman" panose="02020603050405020304" pitchFamily="18" charset="0"/>
                <a:cs typeface="Times New Roman" panose="02020603050405020304" pitchFamily="18" charset="0"/>
              </a:rPr>
              <a:t>state-of-the-arts</a:t>
            </a:r>
            <a:endParaRPr lang="en-US" sz="2667" dirty="0">
              <a:latin typeface="Times New Roman" panose="02020603050405020304" pitchFamily="18" charset="0"/>
              <a:cs typeface="Times New Roman" panose="02020603050405020304" pitchFamily="18" charset="0"/>
            </a:endParaRPr>
          </a:p>
          <a:p>
            <a:pPr lvl="1">
              <a:lnSpc>
                <a:spcPct val="114000"/>
              </a:lnSpc>
              <a:spcBef>
                <a:spcPts val="0"/>
              </a:spcBef>
            </a:pPr>
            <a:endParaRPr lang="en-US" sz="24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D4D5BE63-8DFE-BB19-CAF0-541897EB4806}"/>
              </a:ext>
            </a:extLst>
          </p:cNvPr>
          <p:cNvPicPr>
            <a:picLocks noChangeAspect="1"/>
          </p:cNvPicPr>
          <p:nvPr/>
        </p:nvPicPr>
        <p:blipFill>
          <a:blip r:embed="rId3"/>
          <a:stretch>
            <a:fillRect/>
          </a:stretch>
        </p:blipFill>
        <p:spPr>
          <a:xfrm>
            <a:off x="326838" y="2496202"/>
            <a:ext cx="11163038" cy="3762822"/>
          </a:xfrm>
          <a:prstGeom prst="rect">
            <a:avLst/>
          </a:prstGeom>
        </p:spPr>
      </p:pic>
      <p:sp>
        <p:nvSpPr>
          <p:cNvPr id="6" name="TextBox 5">
            <a:extLst>
              <a:ext uri="{FF2B5EF4-FFF2-40B4-BE49-F238E27FC236}">
                <a16:creationId xmlns:a16="http://schemas.microsoft.com/office/drawing/2014/main" id="{7ACCB4E2-D06B-920E-A105-89B307E88FF2}"/>
              </a:ext>
            </a:extLst>
          </p:cNvPr>
          <p:cNvSpPr txBox="1"/>
          <p:nvPr/>
        </p:nvSpPr>
        <p:spPr>
          <a:xfrm>
            <a:off x="3873738" y="1283663"/>
            <a:ext cx="4524117" cy="480260"/>
          </a:xfrm>
          <a:prstGeom prst="rect">
            <a:avLst/>
          </a:prstGeom>
          <a:noFill/>
        </p:spPr>
        <p:txBody>
          <a:bodyPr wrap="square" rtlCol="0">
            <a:spAutoFit/>
          </a:bodyPr>
          <a:lstStyle/>
          <a:p>
            <a:pPr marL="800100" lvl="1" indent="-342900">
              <a:lnSpc>
                <a:spcPct val="114000"/>
              </a:lnSpc>
              <a:buSzPct val="50000"/>
              <a:buFont typeface="Courier New" panose="02070309020205020404" pitchFamily="49" charset="0"/>
              <a:buChar char="o"/>
            </a:pPr>
            <a:r>
              <a:rPr lang="en-US" sz="2400" dirty="0">
                <a:latin typeface="Times New Roman" panose="02020603050405020304" pitchFamily="18" charset="0"/>
                <a:cs typeface="Times New Roman" panose="02020603050405020304" pitchFamily="18" charset="0"/>
              </a:rPr>
              <a:t>MLQoE – map QoS to QoE</a:t>
            </a:r>
          </a:p>
        </p:txBody>
      </p:sp>
      <p:sp>
        <p:nvSpPr>
          <p:cNvPr id="2" name="TextBox 1">
            <a:extLst>
              <a:ext uri="{FF2B5EF4-FFF2-40B4-BE49-F238E27FC236}">
                <a16:creationId xmlns:a16="http://schemas.microsoft.com/office/drawing/2014/main" id="{3B25F028-E1F8-E8C1-E19B-513CE28CA0C8}"/>
              </a:ext>
            </a:extLst>
          </p:cNvPr>
          <p:cNvSpPr txBox="1"/>
          <p:nvPr/>
        </p:nvSpPr>
        <p:spPr>
          <a:xfrm>
            <a:off x="-155977" y="1642941"/>
            <a:ext cx="5699203" cy="480260"/>
          </a:xfrm>
          <a:prstGeom prst="rect">
            <a:avLst/>
          </a:prstGeom>
          <a:noFill/>
        </p:spPr>
        <p:txBody>
          <a:bodyPr wrap="square" rtlCol="0">
            <a:spAutoFit/>
          </a:bodyPr>
          <a:lstStyle/>
          <a:p>
            <a:pPr marL="800100" lvl="1" indent="-342900">
              <a:lnSpc>
                <a:spcPct val="114000"/>
              </a:lnSpc>
              <a:buSzPct val="50000"/>
              <a:buFont typeface="Courier New" panose="02070309020205020404" pitchFamily="49" charset="0"/>
              <a:buChar char="o"/>
            </a:pPr>
            <a:r>
              <a:rPr lang="en-US" sz="2400" dirty="0">
                <a:latin typeface="Times New Roman" panose="02020603050405020304" pitchFamily="18" charset="0"/>
                <a:cs typeface="Times New Roman" panose="02020603050405020304" pitchFamily="18" charset="0"/>
              </a:rPr>
              <a:t>E-model – network parametric model</a:t>
            </a:r>
          </a:p>
        </p:txBody>
      </p:sp>
      <p:sp>
        <p:nvSpPr>
          <p:cNvPr id="8" name="TextBox 7">
            <a:extLst>
              <a:ext uri="{FF2B5EF4-FFF2-40B4-BE49-F238E27FC236}">
                <a16:creationId xmlns:a16="http://schemas.microsoft.com/office/drawing/2014/main" id="{7C107A75-A45D-4D88-43C4-CA418F34D9F3}"/>
              </a:ext>
            </a:extLst>
          </p:cNvPr>
          <p:cNvSpPr txBox="1"/>
          <p:nvPr/>
        </p:nvSpPr>
        <p:spPr>
          <a:xfrm>
            <a:off x="2584529" y="6259024"/>
            <a:ext cx="2229160"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a. Accuracy</a:t>
            </a:r>
          </a:p>
        </p:txBody>
      </p:sp>
      <p:sp>
        <p:nvSpPr>
          <p:cNvPr id="9" name="TextBox 8">
            <a:extLst>
              <a:ext uri="{FF2B5EF4-FFF2-40B4-BE49-F238E27FC236}">
                <a16:creationId xmlns:a16="http://schemas.microsoft.com/office/drawing/2014/main" id="{77C040EB-3187-9884-A485-1CAC01A748C8}"/>
              </a:ext>
            </a:extLst>
          </p:cNvPr>
          <p:cNvSpPr txBox="1"/>
          <p:nvPr/>
        </p:nvSpPr>
        <p:spPr>
          <a:xfrm>
            <a:off x="8121403" y="6259024"/>
            <a:ext cx="2229159"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b. F-1 score</a:t>
            </a:r>
          </a:p>
        </p:txBody>
      </p:sp>
      <p:sp>
        <p:nvSpPr>
          <p:cNvPr id="10" name="Oval 9">
            <a:extLst>
              <a:ext uri="{FF2B5EF4-FFF2-40B4-BE49-F238E27FC236}">
                <a16:creationId xmlns:a16="http://schemas.microsoft.com/office/drawing/2014/main" id="{57C29E47-6B2B-3600-34FB-9B6B75410D45}"/>
              </a:ext>
            </a:extLst>
          </p:cNvPr>
          <p:cNvSpPr/>
          <p:nvPr/>
        </p:nvSpPr>
        <p:spPr>
          <a:xfrm>
            <a:off x="4660576" y="2815216"/>
            <a:ext cx="1229493" cy="69806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C90C788-8044-573E-69DF-624E16542635}"/>
              </a:ext>
            </a:extLst>
          </p:cNvPr>
          <p:cNvSpPr txBox="1"/>
          <p:nvPr/>
        </p:nvSpPr>
        <p:spPr>
          <a:xfrm>
            <a:off x="3968662" y="2200556"/>
            <a:ext cx="2920521" cy="523220"/>
          </a:xfrm>
          <a:prstGeom prst="rect">
            <a:avLst/>
          </a:prstGeom>
          <a:noFill/>
        </p:spPr>
        <p:txBody>
          <a:bodyPr wrap="square" rtlCol="0">
            <a:spAutoFit/>
          </a:bodyPr>
          <a:lstStyle/>
          <a:p>
            <a:r>
              <a:rPr lang="en-US" sz="2800" dirty="0">
                <a:solidFill>
                  <a:srgbClr val="FF0000"/>
                </a:solidFill>
                <a:latin typeface="Times New Roman" panose="02020603050405020304" pitchFamily="18" charset="0"/>
                <a:cs typeface="Times New Roman" panose="02020603050405020304" pitchFamily="18" charset="0"/>
              </a:rPr>
              <a:t>Best Performance</a:t>
            </a:r>
          </a:p>
        </p:txBody>
      </p:sp>
      <p:sp>
        <p:nvSpPr>
          <p:cNvPr id="14" name="Oval 13">
            <a:extLst>
              <a:ext uri="{FF2B5EF4-FFF2-40B4-BE49-F238E27FC236}">
                <a16:creationId xmlns:a16="http://schemas.microsoft.com/office/drawing/2014/main" id="{6A73D229-6AD7-F2A8-E082-855460350522}"/>
              </a:ext>
            </a:extLst>
          </p:cNvPr>
          <p:cNvSpPr/>
          <p:nvPr/>
        </p:nvSpPr>
        <p:spPr>
          <a:xfrm>
            <a:off x="9932026" y="2684660"/>
            <a:ext cx="1229493" cy="69806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22E77C29-E101-0072-270D-596E2FD8E3AE}"/>
              </a:ext>
            </a:extLst>
          </p:cNvPr>
          <p:cNvSpPr txBox="1"/>
          <p:nvPr/>
        </p:nvSpPr>
        <p:spPr>
          <a:xfrm>
            <a:off x="9240112" y="2070000"/>
            <a:ext cx="2920521" cy="523220"/>
          </a:xfrm>
          <a:prstGeom prst="rect">
            <a:avLst/>
          </a:prstGeom>
          <a:noFill/>
        </p:spPr>
        <p:txBody>
          <a:bodyPr wrap="square" rtlCol="0">
            <a:spAutoFit/>
          </a:bodyPr>
          <a:lstStyle/>
          <a:p>
            <a:r>
              <a:rPr lang="en-US" sz="2800" dirty="0">
                <a:solidFill>
                  <a:srgbClr val="FF0000"/>
                </a:solidFill>
                <a:latin typeface="Times New Roman" panose="02020603050405020304" pitchFamily="18" charset="0"/>
                <a:cs typeface="Times New Roman" panose="02020603050405020304" pitchFamily="18" charset="0"/>
              </a:rPr>
              <a:t>Best Performance</a:t>
            </a:r>
          </a:p>
        </p:txBody>
      </p:sp>
      <p:sp>
        <p:nvSpPr>
          <p:cNvPr id="18" name="Title 2">
            <a:extLst>
              <a:ext uri="{FF2B5EF4-FFF2-40B4-BE49-F238E27FC236}">
                <a16:creationId xmlns:a16="http://schemas.microsoft.com/office/drawing/2014/main" id="{6364D4D5-863D-4CEE-DC34-CE3E23423B9F}"/>
              </a:ext>
            </a:extLst>
          </p:cNvPr>
          <p:cNvSpPr>
            <a:spLocks noGrp="1"/>
          </p:cNvSpPr>
          <p:nvPr>
            <p:ph type="title"/>
          </p:nvPr>
        </p:nvSpPr>
        <p:spPr>
          <a:xfrm>
            <a:off x="415600" y="54864"/>
            <a:ext cx="11360800" cy="763600"/>
          </a:xfrm>
        </p:spPr>
        <p:txBody>
          <a:bodyPr/>
          <a:lstStyle/>
          <a:p>
            <a:pPr algn="ctr"/>
            <a:r>
              <a:rPr lang="en-US" dirty="0">
                <a:latin typeface="Times New Roman" panose="02020603050405020304" pitchFamily="18" charset="0"/>
                <a:cs typeface="Times New Roman" panose="02020603050405020304" pitchFamily="18" charset="0"/>
              </a:rPr>
              <a:t>Evaluation</a:t>
            </a:r>
          </a:p>
        </p:txBody>
      </p:sp>
      <p:sp>
        <p:nvSpPr>
          <p:cNvPr id="19" name="TextBox 18">
            <a:extLst>
              <a:ext uri="{FF2B5EF4-FFF2-40B4-BE49-F238E27FC236}">
                <a16:creationId xmlns:a16="http://schemas.microsoft.com/office/drawing/2014/main" id="{B97421F9-CF75-73EE-3C66-9CD8BAFB9AFF}"/>
              </a:ext>
            </a:extLst>
          </p:cNvPr>
          <p:cNvSpPr txBox="1"/>
          <p:nvPr/>
        </p:nvSpPr>
        <p:spPr>
          <a:xfrm>
            <a:off x="-161541" y="1283107"/>
            <a:ext cx="4793946" cy="480260"/>
          </a:xfrm>
          <a:prstGeom prst="rect">
            <a:avLst/>
          </a:prstGeom>
          <a:noFill/>
        </p:spPr>
        <p:txBody>
          <a:bodyPr wrap="square" rtlCol="0">
            <a:spAutoFit/>
          </a:bodyPr>
          <a:lstStyle/>
          <a:p>
            <a:pPr marL="800100" lvl="1" indent="-342900">
              <a:lnSpc>
                <a:spcPct val="114000"/>
              </a:lnSpc>
              <a:buSzPct val="50000"/>
              <a:buFont typeface="Courier New" panose="02070309020205020404" pitchFamily="49" charset="0"/>
              <a:buChar char="o"/>
            </a:pPr>
            <a:r>
              <a:rPr lang="en-US" sz="2400" dirty="0">
                <a:latin typeface="Times New Roman" panose="02020603050405020304" pitchFamily="18" charset="0"/>
                <a:cs typeface="Times New Roman" panose="02020603050405020304" pitchFamily="18" charset="0"/>
              </a:rPr>
              <a:t>PESQ – speech-based model</a:t>
            </a:r>
          </a:p>
        </p:txBody>
      </p:sp>
    </p:spTree>
    <p:extLst>
      <p:ext uri="{BB962C8B-B14F-4D97-AF65-F5344CB8AC3E}">
        <p14:creationId xmlns:p14="http://schemas.microsoft.com/office/powerpoint/2010/main" val="2980725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3" presetClass="emph" presetSubtype="2" fill="hold" nodeType="clickEffect">
                                  <p:stCondLst>
                                    <p:cond delay="0"/>
                                  </p:stCondLst>
                                  <p:childTnLst>
                                    <p:animClr clrSpc="rgb" dir="cw">
                                      <p:cBhvr override="childStyle">
                                        <p:cTn id="16" dur="500" fill="hold"/>
                                        <p:tgtEl>
                                          <p:spTgt spid="19"/>
                                        </p:tgtEl>
                                        <p:attrNameLst>
                                          <p:attrName>style.color</p:attrName>
                                        </p:attrNameLst>
                                      </p:cBhvr>
                                      <p:to>
                                        <a:schemeClr val="accent2"/>
                                      </p:to>
                                    </p:animClr>
                                  </p:childTnLst>
                                </p:cTn>
                              </p:par>
                            </p:childTnLst>
                          </p:cTn>
                        </p:par>
                      </p:childTnLst>
                    </p:cTn>
                  </p:par>
                  <p:par>
                    <p:cTn id="17" fill="hold">
                      <p:stCondLst>
                        <p:cond delay="indefinite"/>
                      </p:stCondLst>
                      <p:childTnLst>
                        <p:par>
                          <p:cTn id="18" fill="hold">
                            <p:stCondLst>
                              <p:cond delay="0"/>
                            </p:stCondLst>
                            <p:childTnLst>
                              <p:par>
                                <p:cTn id="19" presetID="3" presetClass="emph" presetSubtype="2" fill="hold" nodeType="clickEffect">
                                  <p:stCondLst>
                                    <p:cond delay="0"/>
                                  </p:stCondLst>
                                  <p:childTnLst>
                                    <p:animClr clrSpc="rgb" dir="cw">
                                      <p:cBhvr override="childStyle">
                                        <p:cTn id="20" dur="500" fill="hold"/>
                                        <p:tgtEl>
                                          <p:spTgt spid="6"/>
                                        </p:tgtEl>
                                        <p:attrNameLst>
                                          <p:attrName>style.color</p:attrName>
                                        </p:attrNameLst>
                                      </p:cBhvr>
                                      <p:to>
                                        <a:schemeClr val="accent2"/>
                                      </p:to>
                                    </p:animClr>
                                  </p:childTnLst>
                                </p:cTn>
                              </p:par>
                            </p:childTnLst>
                          </p:cTn>
                        </p:par>
                      </p:childTnLst>
                    </p:cTn>
                  </p:par>
                  <p:par>
                    <p:cTn id="21" fill="hold">
                      <p:stCondLst>
                        <p:cond delay="indefinite"/>
                      </p:stCondLst>
                      <p:childTnLst>
                        <p:par>
                          <p:cTn id="22" fill="hold">
                            <p:stCondLst>
                              <p:cond delay="0"/>
                            </p:stCondLst>
                            <p:childTnLst>
                              <p:par>
                                <p:cTn id="23" presetID="3" presetClass="emph" presetSubtype="2" fill="hold" grpId="1" nodeType="clickEffect">
                                  <p:stCondLst>
                                    <p:cond delay="0"/>
                                  </p:stCondLst>
                                  <p:childTnLst>
                                    <p:animClr clrSpc="rgb" dir="cw">
                                      <p:cBhvr override="childStyle">
                                        <p:cTn id="24" dur="500" fill="hold"/>
                                        <p:tgtEl>
                                          <p:spTgt spid="2"/>
                                        </p:tgtEl>
                                        <p:attrNameLst>
                                          <p:attrName>style.color</p:attrName>
                                        </p:attrNameLst>
                                      </p:cBhvr>
                                      <p:to>
                                        <a:schemeClr val="accent2"/>
                                      </p:to>
                                    </p:animClr>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p:bldP spid="2" grpId="0"/>
      <p:bldP spid="2" grpId="1"/>
      <p:bldP spid="8" grpId="0"/>
      <p:bldP spid="9" grpId="0"/>
      <p:bldP spid="10" grpId="0" animBg="1"/>
      <p:bldP spid="11" grpId="0"/>
      <p:bldP spid="14" grpId="0" animBg="1"/>
      <p:bldP spid="15" grpId="0"/>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550E0EF-33F8-55C3-269F-6B004A9A8436}"/>
              </a:ext>
            </a:extLst>
          </p:cNvPr>
          <p:cNvSpPr>
            <a:spLocks noGrp="1"/>
          </p:cNvSpPr>
          <p:nvPr>
            <p:ph type="body" idx="1"/>
          </p:nvPr>
        </p:nvSpPr>
        <p:spPr>
          <a:xfrm>
            <a:off x="415600" y="938756"/>
            <a:ext cx="5333200" cy="1681944"/>
          </a:xfrm>
        </p:spPr>
        <p:txBody>
          <a:bodyPr/>
          <a:lstStyle/>
          <a:p>
            <a:pPr>
              <a:lnSpc>
                <a:spcPct val="114000"/>
              </a:lnSpc>
            </a:pPr>
            <a:r>
              <a:rPr lang="en-US" sz="2800" dirty="0">
                <a:latin typeface="Times New Roman" panose="02020603050405020304" pitchFamily="18" charset="0"/>
                <a:cs typeface="Times New Roman" panose="02020603050405020304" pitchFamily="18" charset="0"/>
              </a:rPr>
              <a:t>Performance</a:t>
            </a:r>
            <a:r>
              <a:rPr lang="en-US" sz="2667" dirty="0">
                <a:latin typeface="Times New Roman" panose="02020603050405020304" pitchFamily="18" charset="0"/>
                <a:cs typeface="Times New Roman" panose="02020603050405020304" pitchFamily="18" charset="0"/>
              </a:rPr>
              <a:t> breakdown</a:t>
            </a:r>
          </a:p>
          <a:p>
            <a:pPr lvl="1">
              <a:lnSpc>
                <a:spcPct val="114000"/>
              </a:lnSpc>
              <a:spcBef>
                <a:spcPts val="0"/>
              </a:spcBef>
            </a:pPr>
            <a:r>
              <a:rPr lang="en-US" sz="2400" dirty="0">
                <a:latin typeface="Times New Roman" panose="02020603050405020304" pitchFamily="18" charset="0"/>
                <a:cs typeface="Times New Roman" panose="02020603050405020304" pitchFamily="18" charset="0"/>
              </a:rPr>
              <a:t>User diversity</a:t>
            </a:r>
          </a:p>
          <a:p>
            <a:pPr lvl="1">
              <a:lnSpc>
                <a:spcPct val="114000"/>
              </a:lnSpc>
              <a:spcBef>
                <a:spcPts val="0"/>
              </a:spcBef>
            </a:pPr>
            <a:r>
              <a:rPr lang="en-US" sz="2400" dirty="0">
                <a:latin typeface="Times New Roman" panose="02020603050405020304" pitchFamily="18" charset="0"/>
                <a:cs typeface="Times New Roman" panose="02020603050405020304" pitchFamily="18" charset="0"/>
              </a:rPr>
              <a:t>Background noise</a:t>
            </a:r>
          </a:p>
          <a:p>
            <a:pPr marL="186262" indent="0">
              <a:lnSpc>
                <a:spcPct val="114000"/>
              </a:lnSpc>
              <a:buNone/>
            </a:pPr>
            <a:endParaRPr lang="en-US" sz="2400" dirty="0">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094A874A-46F5-5031-8E0B-23F37206E581}"/>
              </a:ext>
            </a:extLst>
          </p:cNvPr>
          <p:cNvPicPr>
            <a:picLocks noChangeAspect="1"/>
          </p:cNvPicPr>
          <p:nvPr/>
        </p:nvPicPr>
        <p:blipFill>
          <a:blip r:embed="rId3"/>
          <a:srcRect/>
          <a:stretch/>
        </p:blipFill>
        <p:spPr>
          <a:xfrm>
            <a:off x="418990" y="2540990"/>
            <a:ext cx="4577822" cy="3294095"/>
          </a:xfrm>
          <a:prstGeom prst="rect">
            <a:avLst/>
          </a:prstGeom>
        </p:spPr>
      </p:pic>
      <p:pic>
        <p:nvPicPr>
          <p:cNvPr id="13" name="Picture 12">
            <a:extLst>
              <a:ext uri="{FF2B5EF4-FFF2-40B4-BE49-F238E27FC236}">
                <a16:creationId xmlns:a16="http://schemas.microsoft.com/office/drawing/2014/main" id="{50455565-141F-328E-6A19-BCB54A7FBD06}"/>
              </a:ext>
            </a:extLst>
          </p:cNvPr>
          <p:cNvPicPr>
            <a:picLocks noChangeAspect="1"/>
          </p:cNvPicPr>
          <p:nvPr/>
        </p:nvPicPr>
        <p:blipFill>
          <a:blip r:embed="rId4"/>
          <a:srcRect/>
          <a:stretch/>
        </p:blipFill>
        <p:spPr>
          <a:xfrm>
            <a:off x="4996812" y="2540990"/>
            <a:ext cx="3605798" cy="3110002"/>
          </a:xfrm>
          <a:prstGeom prst="rect">
            <a:avLst/>
          </a:prstGeom>
        </p:spPr>
      </p:pic>
      <p:sp>
        <p:nvSpPr>
          <p:cNvPr id="27" name="TextBox 26">
            <a:extLst>
              <a:ext uri="{FF2B5EF4-FFF2-40B4-BE49-F238E27FC236}">
                <a16:creationId xmlns:a16="http://schemas.microsoft.com/office/drawing/2014/main" id="{3ED5A1D6-B355-192A-92B0-F6CB28AE3DB0}"/>
              </a:ext>
            </a:extLst>
          </p:cNvPr>
          <p:cNvSpPr txBox="1"/>
          <p:nvPr/>
        </p:nvSpPr>
        <p:spPr>
          <a:xfrm>
            <a:off x="8294375" y="3236040"/>
            <a:ext cx="3888948" cy="1569660"/>
          </a:xfrm>
          <a:prstGeom prst="rect">
            <a:avLst/>
          </a:prstGeom>
          <a:noFill/>
        </p:spPr>
        <p:txBody>
          <a:bodyPr wrap="square" rtlCol="0">
            <a:spAutoFit/>
          </a:bodyPr>
          <a:lstStyle/>
          <a:p>
            <a:r>
              <a:rPr lang="en-US" sz="2400" dirty="0">
                <a:solidFill>
                  <a:srgbClr val="FF0000"/>
                </a:solidFill>
                <a:latin typeface="Times New Roman" panose="02020603050405020304" pitchFamily="18" charset="0"/>
                <a:cs typeface="Times New Roman" panose="02020603050405020304" pitchFamily="18" charset="0"/>
              </a:rPr>
              <a:t>SpeechQoE achieves </a:t>
            </a:r>
            <a:r>
              <a:rPr lang="en-US" sz="2400" b="1" dirty="0">
                <a:solidFill>
                  <a:srgbClr val="FF0000"/>
                </a:solidFill>
                <a:latin typeface="Times New Roman" panose="02020603050405020304" pitchFamily="18" charset="0"/>
                <a:cs typeface="Times New Roman" panose="02020603050405020304" pitchFamily="18" charset="0"/>
              </a:rPr>
              <a:t>≈ 2x more stable </a:t>
            </a:r>
            <a:r>
              <a:rPr lang="en-US" sz="2400" dirty="0">
                <a:solidFill>
                  <a:srgbClr val="FF0000"/>
                </a:solidFill>
                <a:latin typeface="Times New Roman" panose="02020603050405020304" pitchFamily="18" charset="0"/>
                <a:cs typeface="Times New Roman" panose="02020603050405020304" pitchFamily="18" charset="0"/>
              </a:rPr>
              <a:t>than baselines</a:t>
            </a:r>
            <a:r>
              <a:rPr lang="en-US" sz="2400" b="1" dirty="0">
                <a:solidFill>
                  <a:srgbClr val="FF0000"/>
                </a:solidFill>
                <a:latin typeface="Times New Roman" panose="02020603050405020304" pitchFamily="18" charset="0"/>
                <a:cs typeface="Times New Roman" panose="02020603050405020304" pitchFamily="18" charset="0"/>
              </a:rPr>
              <a:t>. 2x higher accuracy </a:t>
            </a:r>
            <a:r>
              <a:rPr lang="en-US" sz="2400" dirty="0">
                <a:solidFill>
                  <a:srgbClr val="FF0000"/>
                </a:solidFill>
                <a:latin typeface="Times New Roman" panose="02020603050405020304" pitchFamily="18" charset="0"/>
                <a:cs typeface="Times New Roman" panose="02020603050405020304" pitchFamily="18" charset="0"/>
              </a:rPr>
              <a:t>in noisy environment.</a:t>
            </a:r>
          </a:p>
        </p:txBody>
      </p:sp>
      <p:sp>
        <p:nvSpPr>
          <p:cNvPr id="2" name="Text Placeholder 3">
            <a:extLst>
              <a:ext uri="{FF2B5EF4-FFF2-40B4-BE49-F238E27FC236}">
                <a16:creationId xmlns:a16="http://schemas.microsoft.com/office/drawing/2014/main" id="{C820D5E6-79B9-0E48-7C71-035CF98C379B}"/>
              </a:ext>
            </a:extLst>
          </p:cNvPr>
          <p:cNvSpPr txBox="1">
            <a:spLocks/>
          </p:cNvSpPr>
          <p:nvPr/>
        </p:nvSpPr>
        <p:spPr>
          <a:xfrm>
            <a:off x="6096000" y="1016128"/>
            <a:ext cx="5333200" cy="763600"/>
          </a:xfrm>
          <a:prstGeom prst="rect">
            <a:avLst/>
          </a:prstGeom>
        </p:spPr>
        <p:txBody>
          <a:bodyPr spcFirstLastPara="1" vert="horz" wrap="square" lIns="91425" tIns="91425" rIns="91425" bIns="91425" rtlCol="0" anchor="t" anchorCtr="0">
            <a:noAutofit/>
          </a:bodyPr>
          <a:lstStyle>
            <a:lvl1pPr marL="609585" lvl="0" indent="-423323" algn="l" defTabSz="914400" rtl="0" eaLnBrk="1" latinLnBrk="0" hangingPunct="1">
              <a:lnSpc>
                <a:spcPct val="90000"/>
              </a:lnSpc>
              <a:spcBef>
                <a:spcPts val="0"/>
              </a:spcBef>
              <a:spcAft>
                <a:spcPts val="0"/>
              </a:spcAft>
              <a:buSzPts val="1400"/>
              <a:buFont typeface="Arial" panose="020B0604020202020204" pitchFamily="34" charset="0"/>
              <a:buChar char="●"/>
              <a:defRPr sz="1867" kern="1200">
                <a:solidFill>
                  <a:schemeClr val="tx1"/>
                </a:solidFill>
                <a:latin typeface="+mn-lt"/>
                <a:ea typeface="+mn-ea"/>
                <a:cs typeface="+mn-cs"/>
              </a:defRPr>
            </a:lvl1pPr>
            <a:lvl2pPr marL="1219170" lvl="1" indent="-406390" algn="l" defTabSz="914400" rtl="0" eaLnBrk="1" latinLnBrk="0" hangingPunct="1">
              <a:lnSpc>
                <a:spcPct val="90000"/>
              </a:lnSpc>
              <a:spcBef>
                <a:spcPts val="2133"/>
              </a:spcBef>
              <a:spcAft>
                <a:spcPts val="0"/>
              </a:spcAft>
              <a:buSzPts val="1200"/>
              <a:buFont typeface="Arial" panose="020B0604020202020204" pitchFamily="34" charset="0"/>
              <a:buChar char="○"/>
              <a:defRPr sz="1600" kern="1200">
                <a:solidFill>
                  <a:schemeClr val="tx1"/>
                </a:solidFill>
                <a:latin typeface="+mn-lt"/>
                <a:ea typeface="+mn-ea"/>
                <a:cs typeface="+mn-cs"/>
              </a:defRPr>
            </a:lvl2pPr>
            <a:lvl3pPr marL="1828754" lvl="2" indent="-406390" algn="l" defTabSz="914400" rtl="0" eaLnBrk="1" latinLnBrk="0" hangingPunct="1">
              <a:lnSpc>
                <a:spcPct val="90000"/>
              </a:lnSpc>
              <a:spcBef>
                <a:spcPts val="2133"/>
              </a:spcBef>
              <a:spcAft>
                <a:spcPts val="0"/>
              </a:spcAft>
              <a:buSzPts val="1200"/>
              <a:buFont typeface="Arial" panose="020B0604020202020204" pitchFamily="34" charset="0"/>
              <a:buChar char="■"/>
              <a:defRPr sz="1600" kern="1200">
                <a:solidFill>
                  <a:schemeClr val="tx1"/>
                </a:solidFill>
                <a:latin typeface="+mn-lt"/>
                <a:ea typeface="+mn-ea"/>
                <a:cs typeface="+mn-cs"/>
              </a:defRPr>
            </a:lvl3pPr>
            <a:lvl4pPr marL="2438339" lvl="3" indent="-406390" algn="l" defTabSz="914400" rtl="0" eaLnBrk="1" latinLnBrk="0" hangingPunct="1">
              <a:lnSpc>
                <a:spcPct val="90000"/>
              </a:lnSpc>
              <a:spcBef>
                <a:spcPts val="2133"/>
              </a:spcBef>
              <a:spcAft>
                <a:spcPts val="0"/>
              </a:spcAft>
              <a:buSzPts val="1200"/>
              <a:buFont typeface="Arial" panose="020B0604020202020204" pitchFamily="34" charset="0"/>
              <a:buChar char="●"/>
              <a:defRPr sz="1600" kern="1200">
                <a:solidFill>
                  <a:schemeClr val="tx1"/>
                </a:solidFill>
                <a:latin typeface="+mn-lt"/>
                <a:ea typeface="+mn-ea"/>
                <a:cs typeface="+mn-cs"/>
              </a:defRPr>
            </a:lvl4pPr>
            <a:lvl5pPr marL="3047924" lvl="4" indent="-406390" algn="l" defTabSz="914400" rtl="0" eaLnBrk="1" latinLnBrk="0" hangingPunct="1">
              <a:lnSpc>
                <a:spcPct val="90000"/>
              </a:lnSpc>
              <a:spcBef>
                <a:spcPts val="2133"/>
              </a:spcBef>
              <a:spcAft>
                <a:spcPts val="0"/>
              </a:spcAft>
              <a:buSzPts val="1200"/>
              <a:buFont typeface="Arial" panose="020B0604020202020204" pitchFamily="34" charset="0"/>
              <a:buChar char="○"/>
              <a:defRPr sz="1600" kern="1200">
                <a:solidFill>
                  <a:schemeClr val="tx1"/>
                </a:solidFill>
                <a:latin typeface="+mn-lt"/>
                <a:ea typeface="+mn-ea"/>
                <a:cs typeface="+mn-cs"/>
              </a:defRPr>
            </a:lvl5pPr>
            <a:lvl6pPr marL="3657509" lvl="5" indent="-406390" algn="l" defTabSz="914400" rtl="0" eaLnBrk="1" latinLnBrk="0" hangingPunct="1">
              <a:lnSpc>
                <a:spcPct val="90000"/>
              </a:lnSpc>
              <a:spcBef>
                <a:spcPts val="2133"/>
              </a:spcBef>
              <a:spcAft>
                <a:spcPts val="0"/>
              </a:spcAft>
              <a:buSzPts val="1200"/>
              <a:buFont typeface="Arial" panose="020B0604020202020204" pitchFamily="34" charset="0"/>
              <a:buChar char="■"/>
              <a:defRPr sz="1600" kern="1200">
                <a:solidFill>
                  <a:schemeClr val="tx1"/>
                </a:solidFill>
                <a:latin typeface="+mn-lt"/>
                <a:ea typeface="+mn-ea"/>
                <a:cs typeface="+mn-cs"/>
              </a:defRPr>
            </a:lvl6pPr>
            <a:lvl7pPr marL="4267093" lvl="6" indent="-406390" algn="l" defTabSz="914400" rtl="0" eaLnBrk="1" latinLnBrk="0" hangingPunct="1">
              <a:lnSpc>
                <a:spcPct val="90000"/>
              </a:lnSpc>
              <a:spcBef>
                <a:spcPts val="2133"/>
              </a:spcBef>
              <a:spcAft>
                <a:spcPts val="0"/>
              </a:spcAft>
              <a:buSzPts val="1200"/>
              <a:buFont typeface="Arial" panose="020B0604020202020204" pitchFamily="34" charset="0"/>
              <a:buChar char="●"/>
              <a:defRPr sz="1600" kern="1200">
                <a:solidFill>
                  <a:schemeClr val="tx1"/>
                </a:solidFill>
                <a:latin typeface="+mn-lt"/>
                <a:ea typeface="+mn-ea"/>
                <a:cs typeface="+mn-cs"/>
              </a:defRPr>
            </a:lvl7pPr>
            <a:lvl8pPr marL="4876678" lvl="7" indent="-406390" algn="l" defTabSz="914400" rtl="0" eaLnBrk="1" latinLnBrk="0" hangingPunct="1">
              <a:lnSpc>
                <a:spcPct val="90000"/>
              </a:lnSpc>
              <a:spcBef>
                <a:spcPts val="2133"/>
              </a:spcBef>
              <a:spcAft>
                <a:spcPts val="0"/>
              </a:spcAft>
              <a:buSzPts val="1200"/>
              <a:buFont typeface="Arial" panose="020B0604020202020204" pitchFamily="34" charset="0"/>
              <a:buChar char="○"/>
              <a:defRPr sz="1600" kern="1200">
                <a:solidFill>
                  <a:schemeClr val="tx1"/>
                </a:solidFill>
                <a:latin typeface="+mn-lt"/>
                <a:ea typeface="+mn-ea"/>
                <a:cs typeface="+mn-cs"/>
              </a:defRPr>
            </a:lvl8pPr>
            <a:lvl9pPr marL="5486263" lvl="8" indent="-406390" algn="l" defTabSz="914400" rtl="0" eaLnBrk="1" latinLnBrk="0" hangingPunct="1">
              <a:lnSpc>
                <a:spcPct val="90000"/>
              </a:lnSpc>
              <a:spcBef>
                <a:spcPts val="2133"/>
              </a:spcBef>
              <a:spcAft>
                <a:spcPts val="2133"/>
              </a:spcAft>
              <a:buSzPts val="1200"/>
              <a:buFont typeface="Arial" panose="020B0604020202020204" pitchFamily="34" charset="0"/>
              <a:buChar char="■"/>
              <a:defRPr sz="1600" kern="1200">
                <a:solidFill>
                  <a:schemeClr val="tx1"/>
                </a:solidFill>
                <a:latin typeface="+mn-lt"/>
                <a:ea typeface="+mn-ea"/>
                <a:cs typeface="+mn-cs"/>
              </a:defRPr>
            </a:lvl9pPr>
          </a:lstStyle>
          <a:p>
            <a:pPr lvl="1">
              <a:lnSpc>
                <a:spcPct val="114000"/>
              </a:lnSpc>
              <a:spcBef>
                <a:spcPts val="0"/>
              </a:spcBef>
            </a:pPr>
            <a:endParaRPr lang="en-US" sz="2400" dirty="0">
              <a:latin typeface="Times New Roman" panose="02020603050405020304" pitchFamily="18" charset="0"/>
              <a:cs typeface="Times New Roman" panose="02020603050405020304" pitchFamily="18" charset="0"/>
            </a:endParaRPr>
          </a:p>
          <a:p>
            <a:pPr lvl="1">
              <a:lnSpc>
                <a:spcPct val="114000"/>
              </a:lnSpc>
              <a:spcBef>
                <a:spcPts val="0"/>
              </a:spcBef>
            </a:pPr>
            <a:r>
              <a:rPr lang="en-US" sz="2400" dirty="0">
                <a:latin typeface="Times New Roman" panose="02020603050405020304" pitchFamily="18" charset="0"/>
                <a:cs typeface="Times New Roman" panose="02020603050405020304" pitchFamily="18" charset="0"/>
              </a:rPr>
              <a:t>Quality perception of the peer</a:t>
            </a:r>
          </a:p>
          <a:p>
            <a:pPr lvl="1">
              <a:lnSpc>
                <a:spcPct val="114000"/>
              </a:lnSpc>
              <a:spcBef>
                <a:spcPts val="0"/>
              </a:spcBef>
            </a:pPr>
            <a:r>
              <a:rPr lang="en-US" sz="2400" dirty="0">
                <a:latin typeface="Times New Roman" panose="02020603050405020304" pitchFamily="18" charset="0"/>
                <a:cs typeface="Times New Roman" panose="02020603050405020304" pitchFamily="18" charset="0"/>
              </a:rPr>
              <a:t>Fatigue</a:t>
            </a:r>
          </a:p>
        </p:txBody>
      </p:sp>
      <p:pic>
        <p:nvPicPr>
          <p:cNvPr id="6" name="Picture 5">
            <a:extLst>
              <a:ext uri="{FF2B5EF4-FFF2-40B4-BE49-F238E27FC236}">
                <a16:creationId xmlns:a16="http://schemas.microsoft.com/office/drawing/2014/main" id="{BEE78823-AB49-173E-6F8A-9D7227750198}"/>
              </a:ext>
            </a:extLst>
          </p:cNvPr>
          <p:cNvPicPr>
            <a:picLocks noChangeAspect="1"/>
          </p:cNvPicPr>
          <p:nvPr/>
        </p:nvPicPr>
        <p:blipFill>
          <a:blip r:embed="rId5"/>
          <a:srcRect/>
          <a:stretch/>
        </p:blipFill>
        <p:spPr>
          <a:xfrm>
            <a:off x="1019109" y="2560513"/>
            <a:ext cx="3630503" cy="3274572"/>
          </a:xfrm>
          <a:prstGeom prst="rect">
            <a:avLst/>
          </a:prstGeom>
        </p:spPr>
      </p:pic>
      <p:pic>
        <p:nvPicPr>
          <p:cNvPr id="7" name="Picture 6">
            <a:extLst>
              <a:ext uri="{FF2B5EF4-FFF2-40B4-BE49-F238E27FC236}">
                <a16:creationId xmlns:a16="http://schemas.microsoft.com/office/drawing/2014/main" id="{9FE741F2-4D4C-9B27-E333-2B949E909576}"/>
              </a:ext>
            </a:extLst>
          </p:cNvPr>
          <p:cNvPicPr>
            <a:picLocks noChangeAspect="1"/>
          </p:cNvPicPr>
          <p:nvPr/>
        </p:nvPicPr>
        <p:blipFill>
          <a:blip r:embed="rId6"/>
          <a:srcRect/>
          <a:stretch/>
        </p:blipFill>
        <p:spPr>
          <a:xfrm>
            <a:off x="4549671" y="2650961"/>
            <a:ext cx="3204195" cy="2890059"/>
          </a:xfrm>
          <a:prstGeom prst="rect">
            <a:avLst/>
          </a:prstGeom>
        </p:spPr>
      </p:pic>
      <p:sp>
        <p:nvSpPr>
          <p:cNvPr id="8" name="TextBox 7">
            <a:extLst>
              <a:ext uri="{FF2B5EF4-FFF2-40B4-BE49-F238E27FC236}">
                <a16:creationId xmlns:a16="http://schemas.microsoft.com/office/drawing/2014/main" id="{E1A4832A-DFE6-A886-0B96-62AB486851FB}"/>
              </a:ext>
            </a:extLst>
          </p:cNvPr>
          <p:cNvSpPr txBox="1"/>
          <p:nvPr/>
        </p:nvSpPr>
        <p:spPr>
          <a:xfrm>
            <a:off x="7753866" y="3173439"/>
            <a:ext cx="4170218" cy="1938992"/>
          </a:xfrm>
          <a:prstGeom prst="rect">
            <a:avLst/>
          </a:prstGeom>
          <a:noFill/>
        </p:spPr>
        <p:txBody>
          <a:bodyPr wrap="square" rtlCol="0">
            <a:spAutoFit/>
          </a:bodyPr>
          <a:lstStyle/>
          <a:p>
            <a:r>
              <a:rPr lang="en-US" sz="2400" dirty="0">
                <a:solidFill>
                  <a:srgbClr val="FF0000"/>
                </a:solidFill>
                <a:latin typeface="Times New Roman" panose="02020603050405020304" pitchFamily="18" charset="0"/>
                <a:cs typeface="Times New Roman" panose="02020603050405020304" pitchFamily="18" charset="0"/>
              </a:rPr>
              <a:t>SpeechQoE achieves </a:t>
            </a:r>
            <a:r>
              <a:rPr lang="en-US" sz="2400" b="1" dirty="0">
                <a:solidFill>
                  <a:srgbClr val="FF0000"/>
                </a:solidFill>
                <a:latin typeface="Times New Roman" panose="02020603050405020304" pitchFamily="18" charset="0"/>
                <a:cs typeface="Times New Roman" panose="02020603050405020304" pitchFamily="18" charset="0"/>
              </a:rPr>
              <a:t>≈ 2x higher accuracy </a:t>
            </a:r>
            <a:r>
              <a:rPr lang="en-US" sz="2400" dirty="0">
                <a:solidFill>
                  <a:srgbClr val="FF0000"/>
                </a:solidFill>
                <a:latin typeface="Times New Roman" panose="02020603050405020304" pitchFamily="18" charset="0"/>
                <a:cs typeface="Times New Roman" panose="02020603050405020304" pitchFamily="18" charset="0"/>
              </a:rPr>
              <a:t>under asymmetric network condition</a:t>
            </a:r>
            <a:r>
              <a:rPr lang="en-US" sz="2400" b="1" dirty="0">
                <a:solidFill>
                  <a:srgbClr val="FF0000"/>
                </a:solidFill>
                <a:latin typeface="Times New Roman" panose="02020603050405020304" pitchFamily="18" charset="0"/>
                <a:cs typeface="Times New Roman" panose="02020603050405020304" pitchFamily="18" charset="0"/>
              </a:rPr>
              <a:t>. &gt; 30% higher accuracy </a:t>
            </a:r>
            <a:r>
              <a:rPr lang="en-US" sz="2400" dirty="0">
                <a:solidFill>
                  <a:srgbClr val="FF0000"/>
                </a:solidFill>
                <a:latin typeface="Times New Roman" panose="02020603050405020304" pitchFamily="18" charset="0"/>
                <a:cs typeface="Times New Roman" panose="02020603050405020304" pitchFamily="18" charset="0"/>
              </a:rPr>
              <a:t>if user is tired.</a:t>
            </a:r>
          </a:p>
        </p:txBody>
      </p:sp>
      <p:sp>
        <p:nvSpPr>
          <p:cNvPr id="12" name="Title 2">
            <a:extLst>
              <a:ext uri="{FF2B5EF4-FFF2-40B4-BE49-F238E27FC236}">
                <a16:creationId xmlns:a16="http://schemas.microsoft.com/office/drawing/2014/main" id="{C1326DB0-58CA-DA40-56AD-8E77A2055072}"/>
              </a:ext>
            </a:extLst>
          </p:cNvPr>
          <p:cNvSpPr>
            <a:spLocks noGrp="1"/>
          </p:cNvSpPr>
          <p:nvPr>
            <p:ph type="title"/>
          </p:nvPr>
        </p:nvSpPr>
        <p:spPr>
          <a:xfrm>
            <a:off x="415600" y="54864"/>
            <a:ext cx="11360800" cy="763600"/>
          </a:xfrm>
        </p:spPr>
        <p:txBody>
          <a:bodyPr/>
          <a:lstStyle/>
          <a:p>
            <a:pPr algn="ctr"/>
            <a:r>
              <a:rPr lang="en-US" dirty="0">
                <a:latin typeface="Times New Roman" panose="02020603050405020304" pitchFamily="18" charset="0"/>
                <a:cs typeface="Times New Roman" panose="02020603050405020304" pitchFamily="18" charset="0"/>
              </a:rPr>
              <a:t>Evaluation</a:t>
            </a:r>
          </a:p>
        </p:txBody>
      </p:sp>
    </p:spTree>
    <p:extLst>
      <p:ext uri="{BB962C8B-B14F-4D97-AF65-F5344CB8AC3E}">
        <p14:creationId xmlns:p14="http://schemas.microsoft.com/office/powerpoint/2010/main" val="3153012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11"/>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3"/>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27"/>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
                                            <p:txEl>
                                              <p:pRg st="1" end="1"/>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27" grpId="0"/>
      <p:bldP spid="27" grpId="1"/>
      <p:bldP spid="2" grpId="0" uiExpand="1" build="p"/>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550E0EF-33F8-55C3-269F-6B004A9A8436}"/>
              </a:ext>
            </a:extLst>
          </p:cNvPr>
          <p:cNvSpPr>
            <a:spLocks noGrp="1"/>
          </p:cNvSpPr>
          <p:nvPr>
            <p:ph type="body" idx="1"/>
          </p:nvPr>
        </p:nvSpPr>
        <p:spPr>
          <a:xfrm>
            <a:off x="431584" y="852811"/>
            <a:ext cx="7565761" cy="1890389"/>
          </a:xfrm>
        </p:spPr>
        <p:txBody>
          <a:bodyPr/>
          <a:lstStyle/>
          <a:p>
            <a:r>
              <a:rPr lang="en-US" sz="2667" dirty="0">
                <a:latin typeface="Times New Roman" panose="02020603050405020304" pitchFamily="18" charset="0"/>
                <a:cs typeface="Times New Roman" panose="02020603050405020304" pitchFamily="18" charset="0"/>
              </a:rPr>
              <a:t>Computation </a:t>
            </a:r>
            <a:r>
              <a:rPr lang="en-US" sz="2800" dirty="0">
                <a:latin typeface="Times New Roman" panose="02020603050405020304" pitchFamily="18" charset="0"/>
                <a:cs typeface="Times New Roman" panose="02020603050405020304" pitchFamily="18" charset="0"/>
              </a:rPr>
              <a:t>latency</a:t>
            </a:r>
            <a:endParaRPr lang="en-US" sz="2667" dirty="0">
              <a:latin typeface="Times New Roman" panose="02020603050405020304" pitchFamily="18" charset="0"/>
              <a:cs typeface="Times New Roman" panose="02020603050405020304" pitchFamily="18" charset="0"/>
            </a:endParaRPr>
          </a:p>
          <a:p>
            <a:pPr lvl="1">
              <a:lnSpc>
                <a:spcPct val="114000"/>
              </a:lnSpc>
              <a:spcBef>
                <a:spcPts val="0"/>
              </a:spcBef>
            </a:pPr>
            <a:r>
              <a:rPr lang="en-US" sz="2400" dirty="0">
                <a:latin typeface="Times New Roman" panose="02020603050405020304" pitchFamily="18" charset="0"/>
                <a:cs typeface="Times New Roman" panose="02020603050405020304" pitchFamily="18" charset="0"/>
              </a:rPr>
              <a:t>Preprocessing: extremely low</a:t>
            </a:r>
          </a:p>
          <a:p>
            <a:pPr lvl="1">
              <a:lnSpc>
                <a:spcPct val="114000"/>
              </a:lnSpc>
              <a:spcBef>
                <a:spcPts val="0"/>
              </a:spcBef>
            </a:pPr>
            <a:r>
              <a:rPr lang="en-US" sz="2400" dirty="0">
                <a:latin typeface="Times New Roman" panose="02020603050405020304" pitchFamily="18" charset="0"/>
                <a:cs typeface="Times New Roman" panose="02020603050405020304" pitchFamily="18" charset="0"/>
              </a:rPr>
              <a:t>Classification: moderate</a:t>
            </a:r>
          </a:p>
        </p:txBody>
      </p:sp>
      <p:pic>
        <p:nvPicPr>
          <p:cNvPr id="8" name="Picture 7">
            <a:extLst>
              <a:ext uri="{FF2B5EF4-FFF2-40B4-BE49-F238E27FC236}">
                <a16:creationId xmlns:a16="http://schemas.microsoft.com/office/drawing/2014/main" id="{4D768EEF-CE37-9FAC-D5CB-0DC2FE58FE60}"/>
              </a:ext>
            </a:extLst>
          </p:cNvPr>
          <p:cNvPicPr>
            <a:picLocks noChangeAspect="1"/>
          </p:cNvPicPr>
          <p:nvPr/>
        </p:nvPicPr>
        <p:blipFill>
          <a:blip r:embed="rId3"/>
          <a:srcRect/>
          <a:stretch/>
        </p:blipFill>
        <p:spPr>
          <a:xfrm>
            <a:off x="533589" y="2887198"/>
            <a:ext cx="8537424" cy="2845808"/>
          </a:xfrm>
          <a:prstGeom prst="rect">
            <a:avLst/>
          </a:prstGeom>
        </p:spPr>
      </p:pic>
      <p:pic>
        <p:nvPicPr>
          <p:cNvPr id="10" name="Picture 9">
            <a:extLst>
              <a:ext uri="{FF2B5EF4-FFF2-40B4-BE49-F238E27FC236}">
                <a16:creationId xmlns:a16="http://schemas.microsoft.com/office/drawing/2014/main" id="{41096B82-867C-49BD-B4EA-BB027AEF6BD4}"/>
              </a:ext>
            </a:extLst>
          </p:cNvPr>
          <p:cNvPicPr>
            <a:picLocks noChangeAspect="1"/>
          </p:cNvPicPr>
          <p:nvPr/>
        </p:nvPicPr>
        <p:blipFill>
          <a:blip r:embed="rId4"/>
          <a:srcRect/>
          <a:stretch/>
        </p:blipFill>
        <p:spPr>
          <a:xfrm>
            <a:off x="8725110" y="3060004"/>
            <a:ext cx="3051290" cy="2402590"/>
          </a:xfrm>
          <a:prstGeom prst="rect">
            <a:avLst/>
          </a:prstGeom>
        </p:spPr>
      </p:pic>
      <p:sp>
        <p:nvSpPr>
          <p:cNvPr id="16" name="TextBox 15">
            <a:extLst>
              <a:ext uri="{FF2B5EF4-FFF2-40B4-BE49-F238E27FC236}">
                <a16:creationId xmlns:a16="http://schemas.microsoft.com/office/drawing/2014/main" id="{C866CC45-583F-A0C0-778B-249C6F990EB6}"/>
              </a:ext>
            </a:extLst>
          </p:cNvPr>
          <p:cNvSpPr txBox="1"/>
          <p:nvPr/>
        </p:nvSpPr>
        <p:spPr>
          <a:xfrm>
            <a:off x="7560293" y="962462"/>
            <a:ext cx="4631707" cy="1241430"/>
          </a:xfrm>
          <a:prstGeom prst="rect">
            <a:avLst/>
          </a:prstGeom>
          <a:noFill/>
        </p:spPr>
        <p:txBody>
          <a:bodyPr wrap="square" rtlCol="0">
            <a:spAutoFit/>
          </a:bodyPr>
          <a:lstStyle/>
          <a:p>
            <a:r>
              <a:rPr lang="en-US" sz="2667" dirty="0">
                <a:solidFill>
                  <a:srgbClr val="FF0000"/>
                </a:solidFill>
                <a:latin typeface="Times New Roman" panose="02020603050405020304" pitchFamily="18" charset="0"/>
                <a:cs typeface="Times New Roman" panose="02020603050405020304" pitchFamily="18" charset="0"/>
              </a:rPr>
              <a:t>Acceptable time consumption</a:t>
            </a:r>
          </a:p>
          <a:p>
            <a:r>
              <a:rPr lang="en-US" sz="2400" dirty="0">
                <a:solidFill>
                  <a:srgbClr val="FF0000"/>
                </a:solidFill>
                <a:latin typeface="Times New Roman" panose="02020603050405020304" pitchFamily="18" charset="0"/>
                <a:cs typeface="Times New Roman" panose="02020603050405020304" pitchFamily="18" charset="0"/>
              </a:rPr>
              <a:t>- Average time: 6.5 sec</a:t>
            </a:r>
          </a:p>
          <a:p>
            <a:r>
              <a:rPr lang="en-US" sz="2400" dirty="0">
                <a:solidFill>
                  <a:srgbClr val="FF0000"/>
                </a:solidFill>
                <a:latin typeface="Times New Roman" panose="02020603050405020304" pitchFamily="18" charset="0"/>
                <a:cs typeface="Times New Roman" panose="02020603050405020304" pitchFamily="18" charset="0"/>
              </a:rPr>
              <a:t>- 90% measurements ≤ 8.7 sec</a:t>
            </a:r>
          </a:p>
        </p:txBody>
      </p:sp>
      <p:sp>
        <p:nvSpPr>
          <p:cNvPr id="6" name="Title 2">
            <a:extLst>
              <a:ext uri="{FF2B5EF4-FFF2-40B4-BE49-F238E27FC236}">
                <a16:creationId xmlns:a16="http://schemas.microsoft.com/office/drawing/2014/main" id="{23018455-3D62-5741-B51B-91CB404ABA8F}"/>
              </a:ext>
            </a:extLst>
          </p:cNvPr>
          <p:cNvSpPr>
            <a:spLocks noGrp="1"/>
          </p:cNvSpPr>
          <p:nvPr>
            <p:ph type="title"/>
          </p:nvPr>
        </p:nvSpPr>
        <p:spPr>
          <a:xfrm>
            <a:off x="415600" y="54864"/>
            <a:ext cx="11360800" cy="763600"/>
          </a:xfrm>
        </p:spPr>
        <p:txBody>
          <a:bodyPr/>
          <a:lstStyle/>
          <a:p>
            <a:pPr algn="ctr"/>
            <a:r>
              <a:rPr lang="en-US" dirty="0">
                <a:latin typeface="Times New Roman" panose="02020603050405020304" pitchFamily="18" charset="0"/>
                <a:cs typeface="Times New Roman" panose="02020603050405020304" pitchFamily="18" charset="0"/>
              </a:rPr>
              <a:t>Evaluation</a:t>
            </a:r>
          </a:p>
        </p:txBody>
      </p:sp>
    </p:spTree>
    <p:extLst>
      <p:ext uri="{BB962C8B-B14F-4D97-AF65-F5344CB8AC3E}">
        <p14:creationId xmlns:p14="http://schemas.microsoft.com/office/powerpoint/2010/main" val="2793297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grpId="0" nodeType="afterEffect">
                                  <p:stCondLst>
                                    <p:cond delay="0"/>
                                  </p:stCondLst>
                                  <p:childTnLst>
                                    <p:set>
                                      <p:cBhvr>
                                        <p:cTn id="19"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550E0EF-33F8-55C3-269F-6B004A9A8436}"/>
              </a:ext>
            </a:extLst>
          </p:cNvPr>
          <p:cNvSpPr>
            <a:spLocks noGrp="1"/>
          </p:cNvSpPr>
          <p:nvPr>
            <p:ph type="body" idx="1"/>
          </p:nvPr>
        </p:nvSpPr>
        <p:spPr>
          <a:xfrm>
            <a:off x="415599" y="1536633"/>
            <a:ext cx="11179772" cy="5219767"/>
          </a:xfrm>
        </p:spPr>
        <p:txBody>
          <a:bodyPr/>
          <a:lstStyle/>
          <a:p>
            <a:pPr algn="just">
              <a:spcBef>
                <a:spcPts val="800"/>
              </a:spcBef>
            </a:pPr>
            <a:r>
              <a:rPr lang="en-US" sz="2667" dirty="0">
                <a:latin typeface="Times New Roman" panose="02020603050405020304" pitchFamily="18" charset="0"/>
                <a:cs typeface="Times New Roman" panose="02020603050405020304" pitchFamily="18" charset="0"/>
              </a:rPr>
              <a:t>We present SpeechQoE, a </a:t>
            </a:r>
            <a:r>
              <a:rPr lang="en-US" sz="2667" b="1" dirty="0">
                <a:latin typeface="Times New Roman" panose="02020603050405020304" pitchFamily="18" charset="0"/>
                <a:cs typeface="Times New Roman" panose="02020603050405020304" pitchFamily="18" charset="0"/>
              </a:rPr>
              <a:t>novel QoE prediction model for voice services </a:t>
            </a:r>
            <a:r>
              <a:rPr lang="en-US" sz="2667" dirty="0">
                <a:latin typeface="Times New Roman" panose="02020603050405020304" pitchFamily="18" charset="0"/>
                <a:cs typeface="Times New Roman" panose="02020603050405020304" pitchFamily="18" charset="0"/>
              </a:rPr>
              <a:t>via </a:t>
            </a:r>
            <a:r>
              <a:rPr lang="en-US" sz="2667" b="1" dirty="0">
                <a:latin typeface="Times New Roman" panose="02020603050405020304" pitchFamily="18" charset="0"/>
                <a:cs typeface="Times New Roman" panose="02020603050405020304" pitchFamily="18" charset="0"/>
              </a:rPr>
              <a:t>speech sensing</a:t>
            </a:r>
          </a:p>
          <a:p>
            <a:pPr algn="just">
              <a:spcBef>
                <a:spcPts val="800"/>
              </a:spcBef>
            </a:pPr>
            <a:r>
              <a:rPr lang="en-US" sz="2667" dirty="0">
                <a:latin typeface="Times New Roman" panose="02020603050405020304" pitchFamily="18" charset="0"/>
                <a:cs typeface="Times New Roman" panose="02020603050405020304" pitchFamily="18" charset="0"/>
              </a:rPr>
              <a:t>We have collected and publicized our </a:t>
            </a:r>
            <a:r>
              <a:rPr lang="en-US" sz="2667" b="1" dirty="0">
                <a:latin typeface="Times New Roman" panose="02020603050405020304" pitchFamily="18" charset="0"/>
                <a:cs typeface="Times New Roman" panose="02020603050405020304" pitchFamily="18" charset="0"/>
              </a:rPr>
              <a:t>extensive voice services QoE assessment dataset</a:t>
            </a:r>
            <a:endParaRPr lang="en-US" sz="2667" dirty="0">
              <a:latin typeface="Times New Roman" panose="02020603050405020304" pitchFamily="18" charset="0"/>
              <a:cs typeface="Times New Roman" panose="02020603050405020304" pitchFamily="18" charset="0"/>
            </a:endParaRPr>
          </a:p>
          <a:p>
            <a:pPr algn="just">
              <a:spcBef>
                <a:spcPts val="800"/>
              </a:spcBef>
            </a:pPr>
            <a:r>
              <a:rPr lang="en-US" sz="2667" dirty="0">
                <a:latin typeface="Times New Roman" panose="02020603050405020304" pitchFamily="18" charset="0"/>
                <a:cs typeface="Times New Roman" panose="02020603050405020304" pitchFamily="18" charset="0"/>
              </a:rPr>
              <a:t>Comprehensive evaluations show that SpeechQoE </a:t>
            </a:r>
            <a:r>
              <a:rPr lang="en-US" sz="2667" b="1" dirty="0">
                <a:latin typeface="Times New Roman" panose="02020603050405020304" pitchFamily="18" charset="0"/>
                <a:cs typeface="Times New Roman" panose="02020603050405020304" pitchFamily="18" charset="0"/>
              </a:rPr>
              <a:t>outperforms existing solutions</a:t>
            </a:r>
          </a:p>
        </p:txBody>
      </p:sp>
      <p:pic>
        <p:nvPicPr>
          <p:cNvPr id="13" name="Picture 12">
            <a:extLst>
              <a:ext uri="{FF2B5EF4-FFF2-40B4-BE49-F238E27FC236}">
                <a16:creationId xmlns:a16="http://schemas.microsoft.com/office/drawing/2014/main" id="{0F9AFB74-F2E8-5204-D51E-B7321C0BDAAE}"/>
              </a:ext>
            </a:extLst>
          </p:cNvPr>
          <p:cNvPicPr>
            <a:picLocks noChangeAspect="1"/>
          </p:cNvPicPr>
          <p:nvPr/>
        </p:nvPicPr>
        <p:blipFill>
          <a:blip r:embed="rId3"/>
          <a:srcRect/>
          <a:stretch/>
        </p:blipFill>
        <p:spPr>
          <a:xfrm>
            <a:off x="8137007" y="4870845"/>
            <a:ext cx="1823564" cy="1823564"/>
          </a:xfrm>
          <a:prstGeom prst="rect">
            <a:avLst/>
          </a:prstGeom>
        </p:spPr>
      </p:pic>
      <p:pic>
        <p:nvPicPr>
          <p:cNvPr id="15" name="Picture 14">
            <a:extLst>
              <a:ext uri="{FF2B5EF4-FFF2-40B4-BE49-F238E27FC236}">
                <a16:creationId xmlns:a16="http://schemas.microsoft.com/office/drawing/2014/main" id="{47F9FC8E-7FB2-AF52-D61A-BFB333B4D134}"/>
              </a:ext>
            </a:extLst>
          </p:cNvPr>
          <p:cNvPicPr>
            <a:picLocks noChangeAspect="1"/>
          </p:cNvPicPr>
          <p:nvPr/>
        </p:nvPicPr>
        <p:blipFill>
          <a:blip r:embed="rId4"/>
          <a:srcRect/>
          <a:stretch/>
        </p:blipFill>
        <p:spPr>
          <a:xfrm>
            <a:off x="3723212" y="4870845"/>
            <a:ext cx="1823563" cy="1823563"/>
          </a:xfrm>
          <a:prstGeom prst="rect">
            <a:avLst/>
          </a:prstGeom>
        </p:spPr>
      </p:pic>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Conclusions</a:t>
            </a:r>
          </a:p>
        </p:txBody>
      </p:sp>
      <p:sp>
        <p:nvSpPr>
          <p:cNvPr id="9" name="TextBox 8">
            <a:extLst>
              <a:ext uri="{FF2B5EF4-FFF2-40B4-BE49-F238E27FC236}">
                <a16:creationId xmlns:a16="http://schemas.microsoft.com/office/drawing/2014/main" id="{9761EB96-03FC-02F0-10CE-71F7BB5A7928}"/>
              </a:ext>
            </a:extLst>
          </p:cNvPr>
          <p:cNvSpPr txBox="1"/>
          <p:nvPr/>
        </p:nvSpPr>
        <p:spPr>
          <a:xfrm>
            <a:off x="1423072" y="4870845"/>
            <a:ext cx="2300140" cy="1200329"/>
          </a:xfrm>
          <a:prstGeom prst="rect">
            <a:avLst/>
          </a:prstGeom>
          <a:noFill/>
        </p:spPr>
        <p:txBody>
          <a:bodyPr wrap="square">
            <a:spAutoFit/>
          </a:bodyPr>
          <a:lstStyle/>
          <a:p>
            <a:r>
              <a:rPr lang="en-US" sz="2400" dirty="0">
                <a:latin typeface="Times New Roman" panose="02020603050405020304" pitchFamily="18" charset="0"/>
                <a:cs typeface="Times New Roman" panose="02020603050405020304" pitchFamily="18" charset="0"/>
              </a:rPr>
              <a:t>For more details, please refer to our paper ☞ </a:t>
            </a:r>
            <a:endParaRPr lang="en-US" sz="2400" dirty="0"/>
          </a:p>
        </p:txBody>
      </p:sp>
      <p:sp>
        <p:nvSpPr>
          <p:cNvPr id="11" name="TextBox 10">
            <a:extLst>
              <a:ext uri="{FF2B5EF4-FFF2-40B4-BE49-F238E27FC236}">
                <a16:creationId xmlns:a16="http://schemas.microsoft.com/office/drawing/2014/main" id="{EF2BE368-97D7-BB8F-6213-B965CFFABEA1}"/>
              </a:ext>
            </a:extLst>
          </p:cNvPr>
          <p:cNvSpPr txBox="1"/>
          <p:nvPr/>
        </p:nvSpPr>
        <p:spPr>
          <a:xfrm>
            <a:off x="6096000" y="4870846"/>
            <a:ext cx="2299200" cy="1200329"/>
          </a:xfrm>
          <a:prstGeom prst="rect">
            <a:avLst/>
          </a:prstGeom>
          <a:noFill/>
        </p:spPr>
        <p:txBody>
          <a:bodyPr wrap="square">
            <a:spAutoFit/>
          </a:bodyPr>
          <a:lstStyle/>
          <a:p>
            <a:r>
              <a:rPr lang="en-US" sz="2400" dirty="0">
                <a:latin typeface="Times New Roman" panose="02020603050405020304" pitchFamily="18" charset="0"/>
                <a:cs typeface="Times New Roman" panose="02020603050405020304" pitchFamily="18" charset="0"/>
              </a:rPr>
              <a:t>Our dataset is publicly available ☞</a:t>
            </a:r>
            <a:endParaRPr lang="en-US" sz="2400" dirty="0"/>
          </a:p>
        </p:txBody>
      </p:sp>
    </p:spTree>
    <p:extLst>
      <p:ext uri="{BB962C8B-B14F-4D97-AF65-F5344CB8AC3E}">
        <p14:creationId xmlns:p14="http://schemas.microsoft.com/office/powerpoint/2010/main" val="283416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9"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364A248-693A-1B8D-0F01-7705963C2AFB}"/>
              </a:ext>
            </a:extLst>
          </p:cNvPr>
          <p:cNvPicPr>
            <a:picLocks noChangeAspect="1"/>
          </p:cNvPicPr>
          <p:nvPr/>
        </p:nvPicPr>
        <p:blipFill>
          <a:blip r:embed="rId3"/>
          <a:srcRect/>
          <a:stretch/>
        </p:blipFill>
        <p:spPr>
          <a:xfrm>
            <a:off x="8137007" y="4870846"/>
            <a:ext cx="1823564" cy="1823564"/>
          </a:xfrm>
          <a:prstGeom prst="rect">
            <a:avLst/>
          </a:prstGeom>
        </p:spPr>
      </p:pic>
      <p:pic>
        <p:nvPicPr>
          <p:cNvPr id="5" name="Picture 4">
            <a:extLst>
              <a:ext uri="{FF2B5EF4-FFF2-40B4-BE49-F238E27FC236}">
                <a16:creationId xmlns:a16="http://schemas.microsoft.com/office/drawing/2014/main" id="{FE1C345B-FA9F-1B71-B538-80A9047E2EF5}"/>
              </a:ext>
            </a:extLst>
          </p:cNvPr>
          <p:cNvPicPr>
            <a:picLocks noChangeAspect="1"/>
          </p:cNvPicPr>
          <p:nvPr/>
        </p:nvPicPr>
        <p:blipFill>
          <a:blip r:embed="rId4"/>
          <a:srcRect/>
          <a:stretch/>
        </p:blipFill>
        <p:spPr>
          <a:xfrm>
            <a:off x="3723212" y="4870845"/>
            <a:ext cx="1823563" cy="1823563"/>
          </a:xfrm>
          <a:prstGeom prst="rect">
            <a:avLst/>
          </a:prstGeom>
        </p:spPr>
      </p:pic>
      <p:sp>
        <p:nvSpPr>
          <p:cNvPr id="6" name="TextBox 5">
            <a:extLst>
              <a:ext uri="{FF2B5EF4-FFF2-40B4-BE49-F238E27FC236}">
                <a16:creationId xmlns:a16="http://schemas.microsoft.com/office/drawing/2014/main" id="{2CDCD0C2-81DD-5E5F-7B3C-5537F2DA02D7}"/>
              </a:ext>
            </a:extLst>
          </p:cNvPr>
          <p:cNvSpPr txBox="1"/>
          <p:nvPr/>
        </p:nvSpPr>
        <p:spPr>
          <a:xfrm>
            <a:off x="1681265" y="4870845"/>
            <a:ext cx="2300140" cy="1200329"/>
          </a:xfrm>
          <a:prstGeom prst="rect">
            <a:avLst/>
          </a:prstGeom>
          <a:noFill/>
        </p:spPr>
        <p:txBody>
          <a:bodyPr wrap="square">
            <a:spAutoFit/>
          </a:bodyPr>
          <a:lstStyle/>
          <a:p>
            <a:r>
              <a:rPr lang="en-US" sz="2400" dirty="0">
                <a:solidFill>
                  <a:schemeClr val="bg2"/>
                </a:solidFill>
                <a:latin typeface="Times New Roman" panose="02020603050405020304" pitchFamily="18" charset="0"/>
                <a:cs typeface="Times New Roman" panose="02020603050405020304" pitchFamily="18" charset="0"/>
              </a:rPr>
              <a:t>For more details, please refer to our paper ☞ </a:t>
            </a:r>
            <a:endParaRPr lang="en-US" sz="2400" dirty="0"/>
          </a:p>
        </p:txBody>
      </p:sp>
      <p:sp>
        <p:nvSpPr>
          <p:cNvPr id="7" name="TextBox 6">
            <a:extLst>
              <a:ext uri="{FF2B5EF4-FFF2-40B4-BE49-F238E27FC236}">
                <a16:creationId xmlns:a16="http://schemas.microsoft.com/office/drawing/2014/main" id="{46A8C43C-AF1B-CD60-6966-42233E7CB481}"/>
              </a:ext>
            </a:extLst>
          </p:cNvPr>
          <p:cNvSpPr txBox="1"/>
          <p:nvPr/>
        </p:nvSpPr>
        <p:spPr>
          <a:xfrm>
            <a:off x="6096000" y="4870847"/>
            <a:ext cx="2299200" cy="1200329"/>
          </a:xfrm>
          <a:prstGeom prst="rect">
            <a:avLst/>
          </a:prstGeom>
          <a:noFill/>
        </p:spPr>
        <p:txBody>
          <a:bodyPr wrap="square">
            <a:spAutoFit/>
          </a:bodyPr>
          <a:lstStyle/>
          <a:p>
            <a:r>
              <a:rPr lang="en-US" sz="2400" dirty="0">
                <a:solidFill>
                  <a:schemeClr val="bg2"/>
                </a:solidFill>
                <a:latin typeface="Times New Roman" panose="02020603050405020304" pitchFamily="18" charset="0"/>
                <a:cs typeface="Times New Roman" panose="02020603050405020304" pitchFamily="18" charset="0"/>
              </a:rPr>
              <a:t>Our dataset is publicly available ☞</a:t>
            </a:r>
            <a:endParaRPr lang="en-US" sz="2400" dirty="0">
              <a:solidFill>
                <a:schemeClr val="bg2"/>
              </a:solidFill>
            </a:endParaRPr>
          </a:p>
        </p:txBody>
      </p:sp>
      <p:sp>
        <p:nvSpPr>
          <p:cNvPr id="2" name="Rectangle 1">
            <a:extLst>
              <a:ext uri="{FF2B5EF4-FFF2-40B4-BE49-F238E27FC236}">
                <a16:creationId xmlns:a16="http://schemas.microsoft.com/office/drawing/2014/main" id="{CAF97666-A69E-83E8-D374-0F3E6B21DD98}"/>
              </a:ext>
            </a:extLst>
          </p:cNvPr>
          <p:cNvSpPr/>
          <p:nvPr/>
        </p:nvSpPr>
        <p:spPr>
          <a:xfrm>
            <a:off x="0" y="2"/>
            <a:ext cx="12192000" cy="6857998"/>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3" name="Title 2">
            <a:extLst>
              <a:ext uri="{FF2B5EF4-FFF2-40B4-BE49-F238E27FC236}">
                <a16:creationId xmlns:a16="http://schemas.microsoft.com/office/drawing/2014/main" id="{4203C0BC-D200-46A8-B174-43E789BE105A}"/>
              </a:ext>
            </a:extLst>
          </p:cNvPr>
          <p:cNvSpPr>
            <a:spLocks noGrp="1"/>
          </p:cNvSpPr>
          <p:nvPr>
            <p:ph type="ctrTitle"/>
          </p:nvPr>
        </p:nvSpPr>
        <p:spPr/>
        <p:txBody>
          <a:bodyPr/>
          <a:lstStyle/>
          <a:p>
            <a:pPr algn="ctr"/>
            <a:r>
              <a:rPr lang="en" dirty="0">
                <a:latin typeface="Times New Roman"/>
                <a:ea typeface="Times New Roman"/>
                <a:cs typeface="Times New Roman"/>
                <a:sym typeface="Times New Roman"/>
              </a:rPr>
              <a:t>Thank you!</a:t>
            </a:r>
            <a:endParaRPr lang="en-US" dirty="0"/>
          </a:p>
        </p:txBody>
      </p:sp>
    </p:spTree>
    <p:extLst>
      <p:ext uri="{BB962C8B-B14F-4D97-AF65-F5344CB8AC3E}">
        <p14:creationId xmlns:p14="http://schemas.microsoft.com/office/powerpoint/2010/main" val="3696613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a:xfrm>
            <a:off x="415600" y="259212"/>
            <a:ext cx="11360800" cy="763600"/>
          </a:xfrm>
        </p:spPr>
        <p:txBody>
          <a:bodyPr/>
          <a:lstStyle/>
          <a:p>
            <a:pPr algn="ctr"/>
            <a:r>
              <a:rPr lang="en" dirty="0">
                <a:latin typeface="Times New Roman"/>
                <a:ea typeface="Times New Roman"/>
                <a:cs typeface="Times New Roman"/>
                <a:sym typeface="Times New Roman"/>
              </a:rPr>
              <a:t>Motivation</a:t>
            </a:r>
            <a:endParaRPr lang="en-US" dirty="0"/>
          </a:p>
        </p:txBody>
      </p:sp>
      <p:sp>
        <p:nvSpPr>
          <p:cNvPr id="6" name="Text Placeholder 3">
            <a:extLst>
              <a:ext uri="{FF2B5EF4-FFF2-40B4-BE49-F238E27FC236}">
                <a16:creationId xmlns:a16="http://schemas.microsoft.com/office/drawing/2014/main" id="{C3FD40C4-96AB-0976-2486-6ABFDCE9CE4B}"/>
              </a:ext>
            </a:extLst>
          </p:cNvPr>
          <p:cNvSpPr txBox="1">
            <a:spLocks/>
          </p:cNvSpPr>
          <p:nvPr/>
        </p:nvSpPr>
        <p:spPr>
          <a:xfrm>
            <a:off x="415600" y="1127294"/>
            <a:ext cx="6897358"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r>
              <a:rPr lang="en-US" sz="2667" dirty="0">
                <a:solidFill>
                  <a:schemeClr val="tx1"/>
                </a:solidFill>
                <a:latin typeface="Times New Roman" panose="02020603050405020304" pitchFamily="18" charset="0"/>
                <a:cs typeface="Times New Roman" panose="02020603050405020304" pitchFamily="18" charset="0"/>
              </a:rPr>
              <a:t>Millions of people using voice services</a:t>
            </a:r>
          </a:p>
          <a:p>
            <a:endParaRPr lang="en-US" sz="2667" dirty="0">
              <a:solidFill>
                <a:schemeClr val="tx1"/>
              </a:solidFill>
              <a:latin typeface="Times New Roman" panose="02020603050405020304" pitchFamily="18" charset="0"/>
              <a:cs typeface="Times New Roman" panose="02020603050405020304" pitchFamily="18" charset="0"/>
            </a:endParaRPr>
          </a:p>
        </p:txBody>
      </p:sp>
      <p:grpSp>
        <p:nvGrpSpPr>
          <p:cNvPr id="16" name="Group 15">
            <a:extLst>
              <a:ext uri="{FF2B5EF4-FFF2-40B4-BE49-F238E27FC236}">
                <a16:creationId xmlns:a16="http://schemas.microsoft.com/office/drawing/2014/main" id="{815027BD-AFEF-C1E4-B0A4-4A7A5F7ECCB7}"/>
              </a:ext>
            </a:extLst>
          </p:cNvPr>
          <p:cNvGrpSpPr/>
          <p:nvPr/>
        </p:nvGrpSpPr>
        <p:grpSpPr>
          <a:xfrm>
            <a:off x="6995581" y="1056425"/>
            <a:ext cx="2353106" cy="2139175"/>
            <a:chOff x="7603174" y="1394439"/>
            <a:chExt cx="2921617" cy="2656000"/>
          </a:xfrm>
        </p:grpSpPr>
        <p:pic>
          <p:nvPicPr>
            <p:cNvPr id="9" name="Picture 8" descr="Icon&#10;&#10;Description automatically generated with low confidence">
              <a:extLst>
                <a:ext uri="{FF2B5EF4-FFF2-40B4-BE49-F238E27FC236}">
                  <a16:creationId xmlns:a16="http://schemas.microsoft.com/office/drawing/2014/main" id="{CB521825-7EC3-F115-7BCD-1CF5553124B2}"/>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Lst>
            </a:blip>
            <a:srcRect l="26743" t="1176" r="27879" b="17005"/>
            <a:stretch/>
          </p:blipFill>
          <p:spPr>
            <a:xfrm>
              <a:off x="7603174" y="1394439"/>
              <a:ext cx="1692002" cy="1601690"/>
            </a:xfrm>
            <a:prstGeom prst="rect">
              <a:avLst/>
            </a:prstGeom>
          </p:spPr>
        </p:pic>
        <p:pic>
          <p:nvPicPr>
            <p:cNvPr id="11" name="Picture 10" descr="Icon&#10;&#10;Description automatically generated">
              <a:extLst>
                <a:ext uri="{FF2B5EF4-FFF2-40B4-BE49-F238E27FC236}">
                  <a16:creationId xmlns:a16="http://schemas.microsoft.com/office/drawing/2014/main" id="{C2CFAFA6-1F11-E5B1-B777-CCD808E11C57}"/>
                </a:ext>
              </a:extLst>
            </p:cNvPr>
            <p:cNvPicPr>
              <a:picLocks noChangeAspect="1"/>
            </p:cNvPicPr>
            <p:nvPr/>
          </p:nvPicPr>
          <p:blipFill>
            <a:blip r:embed="rId5"/>
            <a:stretch>
              <a:fillRect/>
            </a:stretch>
          </p:blipFill>
          <p:spPr>
            <a:xfrm>
              <a:off x="9183431" y="1463814"/>
              <a:ext cx="1341360" cy="1341360"/>
            </a:xfrm>
            <a:prstGeom prst="rect">
              <a:avLst/>
            </a:prstGeom>
          </p:spPr>
        </p:pic>
        <p:pic>
          <p:nvPicPr>
            <p:cNvPr id="15" name="Picture 14" descr="Graphical user interface, text, application, chat or text message&#10;&#10;Description automatically generated">
              <a:extLst>
                <a:ext uri="{FF2B5EF4-FFF2-40B4-BE49-F238E27FC236}">
                  <a16:creationId xmlns:a16="http://schemas.microsoft.com/office/drawing/2014/main" id="{59DDD19D-BA56-5A46-83D7-4C459A8D26E4}"/>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10000" r="90000"/>
                      </a14:imgEffect>
                    </a14:imgLayer>
                  </a14:imgProps>
                </a:ext>
              </a:extLst>
            </a:blip>
            <a:srcRect l="30509" t="17282" r="33506" b="18868"/>
            <a:stretch/>
          </p:blipFill>
          <p:spPr>
            <a:xfrm>
              <a:off x="8484049" y="2747415"/>
              <a:ext cx="1398763" cy="1303024"/>
            </a:xfrm>
            <a:prstGeom prst="rect">
              <a:avLst/>
            </a:prstGeom>
          </p:spPr>
        </p:pic>
      </p:grpSp>
      <p:pic>
        <p:nvPicPr>
          <p:cNvPr id="18" name="Picture 17" descr="Icon&#10;&#10;Description automatically generated">
            <a:extLst>
              <a:ext uri="{FF2B5EF4-FFF2-40B4-BE49-F238E27FC236}">
                <a16:creationId xmlns:a16="http://schemas.microsoft.com/office/drawing/2014/main" id="{5CA94E51-92C4-F504-9C6B-3422DC5AB076}"/>
              </a:ext>
            </a:extLst>
          </p:cNvPr>
          <p:cNvPicPr>
            <a:picLocks noChangeAspect="1"/>
          </p:cNvPicPr>
          <p:nvPr/>
        </p:nvPicPr>
        <p:blipFill>
          <a:blip r:embed="rId8"/>
          <a:stretch>
            <a:fillRect/>
          </a:stretch>
        </p:blipFill>
        <p:spPr>
          <a:xfrm>
            <a:off x="9157539" y="2826437"/>
            <a:ext cx="2462732" cy="2462732"/>
          </a:xfrm>
          <a:prstGeom prst="rect">
            <a:avLst/>
          </a:prstGeom>
        </p:spPr>
      </p:pic>
      <p:sp>
        <p:nvSpPr>
          <p:cNvPr id="2" name="Text Placeholder 3">
            <a:extLst>
              <a:ext uri="{FF2B5EF4-FFF2-40B4-BE49-F238E27FC236}">
                <a16:creationId xmlns:a16="http://schemas.microsoft.com/office/drawing/2014/main" id="{AAF20F9A-A379-E26F-1D15-5715B34E9435}"/>
              </a:ext>
            </a:extLst>
          </p:cNvPr>
          <p:cNvSpPr txBox="1">
            <a:spLocks/>
          </p:cNvSpPr>
          <p:nvPr/>
        </p:nvSpPr>
        <p:spPr>
          <a:xfrm>
            <a:off x="415600" y="1929270"/>
            <a:ext cx="6897358"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r>
              <a:rPr lang="en-US" sz="2667" dirty="0">
                <a:solidFill>
                  <a:schemeClr val="tx1"/>
                </a:solidFill>
                <a:latin typeface="Times New Roman" panose="02020603050405020304" pitchFamily="18" charset="0"/>
                <a:cs typeface="Times New Roman" panose="02020603050405020304" pitchFamily="18" charset="0"/>
              </a:rPr>
              <a:t>Recorded usage surges during pandemic</a:t>
            </a:r>
          </a:p>
          <a:p>
            <a:endParaRPr lang="en-US" sz="2667" dirty="0">
              <a:solidFill>
                <a:schemeClr val="tx1"/>
              </a:solidFill>
              <a:latin typeface="Times New Roman" panose="02020603050405020304" pitchFamily="18" charset="0"/>
              <a:cs typeface="Times New Roman" panose="02020603050405020304" pitchFamily="18" charset="0"/>
            </a:endParaRPr>
          </a:p>
        </p:txBody>
      </p:sp>
      <p:grpSp>
        <p:nvGrpSpPr>
          <p:cNvPr id="38" name="Group 37">
            <a:extLst>
              <a:ext uri="{FF2B5EF4-FFF2-40B4-BE49-F238E27FC236}">
                <a16:creationId xmlns:a16="http://schemas.microsoft.com/office/drawing/2014/main" id="{9490E58B-13CC-7624-FCC2-28D2936E4799}"/>
              </a:ext>
            </a:extLst>
          </p:cNvPr>
          <p:cNvGrpSpPr/>
          <p:nvPr/>
        </p:nvGrpSpPr>
        <p:grpSpPr>
          <a:xfrm>
            <a:off x="935134" y="2901803"/>
            <a:ext cx="6060447" cy="941853"/>
            <a:chOff x="935134" y="3246492"/>
            <a:chExt cx="6060447" cy="941853"/>
          </a:xfrm>
        </p:grpSpPr>
        <p:pic>
          <p:nvPicPr>
            <p:cNvPr id="5" name="Picture 4">
              <a:extLst>
                <a:ext uri="{FF2B5EF4-FFF2-40B4-BE49-F238E27FC236}">
                  <a16:creationId xmlns:a16="http://schemas.microsoft.com/office/drawing/2014/main" id="{593AE2D0-163C-3090-85DD-937CA07F179C}"/>
                </a:ext>
              </a:extLst>
            </p:cNvPr>
            <p:cNvPicPr>
              <a:picLocks noChangeAspect="1"/>
            </p:cNvPicPr>
            <p:nvPr/>
          </p:nvPicPr>
          <p:blipFill>
            <a:blip r:embed="rId9"/>
            <a:stretch>
              <a:fillRect/>
            </a:stretch>
          </p:blipFill>
          <p:spPr>
            <a:xfrm>
              <a:off x="935134" y="3246492"/>
              <a:ext cx="950895" cy="817065"/>
            </a:xfrm>
            <a:prstGeom prst="rect">
              <a:avLst/>
            </a:prstGeom>
          </p:spPr>
        </p:pic>
        <p:pic>
          <p:nvPicPr>
            <p:cNvPr id="8" name="Picture 7">
              <a:extLst>
                <a:ext uri="{FF2B5EF4-FFF2-40B4-BE49-F238E27FC236}">
                  <a16:creationId xmlns:a16="http://schemas.microsoft.com/office/drawing/2014/main" id="{547416A1-39C3-A0FF-9222-5ED01B19B3FD}"/>
                </a:ext>
              </a:extLst>
            </p:cNvPr>
            <p:cNvPicPr>
              <a:picLocks noChangeAspect="1"/>
            </p:cNvPicPr>
            <p:nvPr/>
          </p:nvPicPr>
          <p:blipFill>
            <a:blip r:embed="rId10"/>
            <a:stretch>
              <a:fillRect/>
            </a:stretch>
          </p:blipFill>
          <p:spPr>
            <a:xfrm>
              <a:off x="1886029" y="3246492"/>
              <a:ext cx="5109552" cy="941853"/>
            </a:xfrm>
            <a:prstGeom prst="rect">
              <a:avLst/>
            </a:prstGeom>
          </p:spPr>
        </p:pic>
      </p:grpSp>
      <p:grpSp>
        <p:nvGrpSpPr>
          <p:cNvPr id="33" name="Group 32">
            <a:extLst>
              <a:ext uri="{FF2B5EF4-FFF2-40B4-BE49-F238E27FC236}">
                <a16:creationId xmlns:a16="http://schemas.microsoft.com/office/drawing/2014/main" id="{B58B9993-7152-16CC-8E14-6F35DE77E607}"/>
              </a:ext>
            </a:extLst>
          </p:cNvPr>
          <p:cNvGrpSpPr/>
          <p:nvPr/>
        </p:nvGrpSpPr>
        <p:grpSpPr>
          <a:xfrm>
            <a:off x="935134" y="5289169"/>
            <a:ext cx="10648697" cy="1049472"/>
            <a:chOff x="935134" y="5039317"/>
            <a:chExt cx="10648697" cy="1049472"/>
          </a:xfrm>
        </p:grpSpPr>
        <p:pic>
          <p:nvPicPr>
            <p:cNvPr id="30" name="Picture 29">
              <a:extLst>
                <a:ext uri="{FF2B5EF4-FFF2-40B4-BE49-F238E27FC236}">
                  <a16:creationId xmlns:a16="http://schemas.microsoft.com/office/drawing/2014/main" id="{6C0E6428-E7B8-47F3-AAF8-A8EB162EB381}"/>
                </a:ext>
              </a:extLst>
            </p:cNvPr>
            <p:cNvPicPr>
              <a:picLocks noChangeAspect="1"/>
            </p:cNvPicPr>
            <p:nvPr/>
          </p:nvPicPr>
          <p:blipFill>
            <a:blip r:embed="rId11"/>
            <a:stretch>
              <a:fillRect/>
            </a:stretch>
          </p:blipFill>
          <p:spPr>
            <a:xfrm>
              <a:off x="935134" y="5166675"/>
              <a:ext cx="2161958" cy="686336"/>
            </a:xfrm>
            <a:prstGeom prst="rect">
              <a:avLst/>
            </a:prstGeom>
          </p:spPr>
        </p:pic>
        <p:pic>
          <p:nvPicPr>
            <p:cNvPr id="32" name="Picture 31">
              <a:extLst>
                <a:ext uri="{FF2B5EF4-FFF2-40B4-BE49-F238E27FC236}">
                  <a16:creationId xmlns:a16="http://schemas.microsoft.com/office/drawing/2014/main" id="{7A48F7A2-648A-A455-FF8A-E2DEAE83E999}"/>
                </a:ext>
              </a:extLst>
            </p:cNvPr>
            <p:cNvPicPr>
              <a:picLocks noChangeAspect="1"/>
            </p:cNvPicPr>
            <p:nvPr/>
          </p:nvPicPr>
          <p:blipFill>
            <a:blip r:embed="rId12"/>
            <a:stretch>
              <a:fillRect/>
            </a:stretch>
          </p:blipFill>
          <p:spPr>
            <a:xfrm>
              <a:off x="3097092" y="5039317"/>
              <a:ext cx="8486739" cy="1049472"/>
            </a:xfrm>
            <a:prstGeom prst="rect">
              <a:avLst/>
            </a:prstGeom>
          </p:spPr>
        </p:pic>
      </p:grpSp>
      <p:grpSp>
        <p:nvGrpSpPr>
          <p:cNvPr id="39" name="Group 38">
            <a:extLst>
              <a:ext uri="{FF2B5EF4-FFF2-40B4-BE49-F238E27FC236}">
                <a16:creationId xmlns:a16="http://schemas.microsoft.com/office/drawing/2014/main" id="{C85325B3-3224-8C21-DB1C-C3C1EF4C3435}"/>
              </a:ext>
            </a:extLst>
          </p:cNvPr>
          <p:cNvGrpSpPr/>
          <p:nvPr/>
        </p:nvGrpSpPr>
        <p:grpSpPr>
          <a:xfrm>
            <a:off x="935134" y="4008079"/>
            <a:ext cx="6556101" cy="1117673"/>
            <a:chOff x="935134" y="4082620"/>
            <a:chExt cx="6556101" cy="1117673"/>
          </a:xfrm>
        </p:grpSpPr>
        <p:pic>
          <p:nvPicPr>
            <p:cNvPr id="35" name="Picture 34">
              <a:extLst>
                <a:ext uri="{FF2B5EF4-FFF2-40B4-BE49-F238E27FC236}">
                  <a16:creationId xmlns:a16="http://schemas.microsoft.com/office/drawing/2014/main" id="{538DBC30-576A-6FFE-4D74-6E70331B99A5}"/>
                </a:ext>
              </a:extLst>
            </p:cNvPr>
            <p:cNvPicPr>
              <a:picLocks noChangeAspect="1"/>
            </p:cNvPicPr>
            <p:nvPr/>
          </p:nvPicPr>
          <p:blipFill>
            <a:blip r:embed="rId13"/>
            <a:stretch>
              <a:fillRect/>
            </a:stretch>
          </p:blipFill>
          <p:spPr>
            <a:xfrm>
              <a:off x="935134" y="4082620"/>
              <a:ext cx="2161958" cy="850606"/>
            </a:xfrm>
            <a:prstGeom prst="rect">
              <a:avLst/>
            </a:prstGeom>
          </p:spPr>
        </p:pic>
        <p:pic>
          <p:nvPicPr>
            <p:cNvPr id="37" name="Picture 36">
              <a:extLst>
                <a:ext uri="{FF2B5EF4-FFF2-40B4-BE49-F238E27FC236}">
                  <a16:creationId xmlns:a16="http://schemas.microsoft.com/office/drawing/2014/main" id="{6C5315D3-5725-30E8-2136-BF421BB940C4}"/>
                </a:ext>
              </a:extLst>
            </p:cNvPr>
            <p:cNvPicPr>
              <a:picLocks noChangeAspect="1"/>
            </p:cNvPicPr>
            <p:nvPr/>
          </p:nvPicPr>
          <p:blipFill>
            <a:blip r:embed="rId14"/>
            <a:stretch>
              <a:fillRect/>
            </a:stretch>
          </p:blipFill>
          <p:spPr>
            <a:xfrm>
              <a:off x="3097092" y="4085603"/>
              <a:ext cx="4394143" cy="1114690"/>
            </a:xfrm>
            <a:prstGeom prst="rect">
              <a:avLst/>
            </a:prstGeom>
          </p:spPr>
        </p:pic>
      </p:grpSp>
      <p:pic>
        <p:nvPicPr>
          <p:cNvPr id="41" name="Picture 40">
            <a:extLst>
              <a:ext uri="{FF2B5EF4-FFF2-40B4-BE49-F238E27FC236}">
                <a16:creationId xmlns:a16="http://schemas.microsoft.com/office/drawing/2014/main" id="{834E89D6-56E9-4C69-639A-8E32BDAF548F}"/>
              </a:ext>
            </a:extLst>
          </p:cNvPr>
          <p:cNvPicPr>
            <a:picLocks noChangeAspect="1"/>
          </p:cNvPicPr>
          <p:nvPr/>
        </p:nvPicPr>
        <p:blipFill>
          <a:blip r:embed="rId15"/>
          <a:srcRect/>
          <a:stretch/>
        </p:blipFill>
        <p:spPr>
          <a:xfrm>
            <a:off x="9677232" y="1178497"/>
            <a:ext cx="1977777" cy="1483333"/>
          </a:xfrm>
          <a:prstGeom prst="rect">
            <a:avLst/>
          </a:prstGeom>
        </p:spPr>
      </p:pic>
      <p:sp>
        <p:nvSpPr>
          <p:cNvPr id="42" name="Rectangle: Rounded Corners 30">
            <a:extLst>
              <a:ext uri="{FF2B5EF4-FFF2-40B4-BE49-F238E27FC236}">
                <a16:creationId xmlns:a16="http://schemas.microsoft.com/office/drawing/2014/main" id="{3E852BB9-E4EF-80E7-701A-F7DBB01F74A6}"/>
              </a:ext>
            </a:extLst>
          </p:cNvPr>
          <p:cNvSpPr/>
          <p:nvPr/>
        </p:nvSpPr>
        <p:spPr>
          <a:xfrm>
            <a:off x="990276" y="1266443"/>
            <a:ext cx="6790985" cy="2036780"/>
          </a:xfrm>
          <a:prstGeom prst="round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3200" b="1" dirty="0">
                <a:solidFill>
                  <a:schemeClr val="tx1"/>
                </a:solidFill>
                <a:latin typeface="Times New Roman" panose="02020603050405020304" pitchFamily="18" charset="0"/>
                <a:cs typeface="Times New Roman" panose="02020603050405020304" pitchFamily="18" charset="0"/>
              </a:rPr>
              <a:t>It is important for network/service providers to get in-depth understanding of user experience</a:t>
            </a:r>
          </a:p>
        </p:txBody>
      </p:sp>
    </p:spTree>
    <p:extLst>
      <p:ext uri="{BB962C8B-B14F-4D97-AF65-F5344CB8AC3E}">
        <p14:creationId xmlns:p14="http://schemas.microsoft.com/office/powerpoint/2010/main" val="1210766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2"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42"/>
                                        </p:tgtEl>
                                        <p:attrNameLst>
                                          <p:attrName>style.visibility</p:attrName>
                                        </p:attrNameLst>
                                      </p:cBhvr>
                                      <p:to>
                                        <p:strVal val="visible"/>
                                      </p:to>
                                    </p:set>
                                    <p:animEffect transition="in" filter="dissolve">
                                      <p:cBhvr>
                                        <p:cTn id="29"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2"/>
      <p:bldP spid="2" grpId="0"/>
      <p:bldP spid="4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a:xfrm>
            <a:off x="415600" y="238567"/>
            <a:ext cx="11360800" cy="763600"/>
          </a:xfrm>
        </p:spPr>
        <p:txBody>
          <a:bodyPr/>
          <a:lstStyle/>
          <a:p>
            <a:pPr algn="ctr"/>
            <a:r>
              <a:rPr lang="en" dirty="0">
                <a:latin typeface="Times New Roman"/>
                <a:ea typeface="Times New Roman"/>
                <a:cs typeface="Times New Roman"/>
                <a:sym typeface="Times New Roman"/>
              </a:rPr>
              <a:t>Motivation</a:t>
            </a:r>
            <a:endParaRPr lang="en-US" dirty="0"/>
          </a:p>
        </p:txBody>
      </p:sp>
      <p:sp>
        <p:nvSpPr>
          <p:cNvPr id="47" name="Text Placeholder 3">
            <a:extLst>
              <a:ext uri="{FF2B5EF4-FFF2-40B4-BE49-F238E27FC236}">
                <a16:creationId xmlns:a16="http://schemas.microsoft.com/office/drawing/2014/main" id="{5A187CB2-1AF3-23DF-7364-4A6D4D91B11A}"/>
              </a:ext>
            </a:extLst>
          </p:cNvPr>
          <p:cNvSpPr>
            <a:spLocks noGrp="1"/>
          </p:cNvSpPr>
          <p:nvPr>
            <p:ph type="body" idx="1"/>
          </p:nvPr>
        </p:nvSpPr>
        <p:spPr>
          <a:xfrm>
            <a:off x="8229277" y="1461811"/>
            <a:ext cx="4002584" cy="412592"/>
          </a:xfrm>
        </p:spPr>
        <p:txBody>
          <a:bodyPr anchor="ctr"/>
          <a:lstStyle/>
          <a:p>
            <a:r>
              <a:rPr lang="en-US" sz="2400" dirty="0">
                <a:latin typeface="Times New Roman" panose="02020603050405020304" pitchFamily="18" charset="0"/>
                <a:cs typeface="Times New Roman" panose="02020603050405020304" pitchFamily="18" charset="0"/>
              </a:rPr>
              <a:t>Protocol design</a:t>
            </a:r>
          </a:p>
        </p:txBody>
      </p:sp>
      <p:cxnSp>
        <p:nvCxnSpPr>
          <p:cNvPr id="11" name="Elbow Connector 10">
            <a:extLst>
              <a:ext uri="{FF2B5EF4-FFF2-40B4-BE49-F238E27FC236}">
                <a16:creationId xmlns:a16="http://schemas.microsoft.com/office/drawing/2014/main" id="{6DCD4EF2-8E84-944D-9EEA-4CBB64384AF3}"/>
              </a:ext>
            </a:extLst>
          </p:cNvPr>
          <p:cNvCxnSpPr>
            <a:cxnSpLocks/>
          </p:cNvCxnSpPr>
          <p:nvPr/>
        </p:nvCxnSpPr>
        <p:spPr>
          <a:xfrm flipV="1">
            <a:off x="7813677" y="1708879"/>
            <a:ext cx="760584" cy="640019"/>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48" name="Elbow Connector 47">
            <a:extLst>
              <a:ext uri="{FF2B5EF4-FFF2-40B4-BE49-F238E27FC236}">
                <a16:creationId xmlns:a16="http://schemas.microsoft.com/office/drawing/2014/main" id="{3F3DB4E8-52D0-1426-9973-EA234F9D7BC2}"/>
              </a:ext>
            </a:extLst>
          </p:cNvPr>
          <p:cNvCxnSpPr>
            <a:cxnSpLocks/>
          </p:cNvCxnSpPr>
          <p:nvPr/>
        </p:nvCxnSpPr>
        <p:spPr>
          <a:xfrm>
            <a:off x="7813677" y="2349603"/>
            <a:ext cx="760584" cy="174556"/>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23" name="Elbow Connector 22">
            <a:extLst>
              <a:ext uri="{FF2B5EF4-FFF2-40B4-BE49-F238E27FC236}">
                <a16:creationId xmlns:a16="http://schemas.microsoft.com/office/drawing/2014/main" id="{3F93D74B-95B0-DD82-508C-3A938294AA9D}"/>
              </a:ext>
            </a:extLst>
          </p:cNvPr>
          <p:cNvCxnSpPr>
            <a:cxnSpLocks/>
          </p:cNvCxnSpPr>
          <p:nvPr/>
        </p:nvCxnSpPr>
        <p:spPr>
          <a:xfrm flipV="1">
            <a:off x="7813677" y="2111567"/>
            <a:ext cx="760584" cy="238036"/>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50" name="Elbow Connector 49">
            <a:extLst>
              <a:ext uri="{FF2B5EF4-FFF2-40B4-BE49-F238E27FC236}">
                <a16:creationId xmlns:a16="http://schemas.microsoft.com/office/drawing/2014/main" id="{BCCA76FB-CC11-0FCC-BA1A-5F2EA778A6EE}"/>
              </a:ext>
            </a:extLst>
          </p:cNvPr>
          <p:cNvCxnSpPr>
            <a:cxnSpLocks/>
          </p:cNvCxnSpPr>
          <p:nvPr/>
        </p:nvCxnSpPr>
        <p:spPr>
          <a:xfrm rot="10800000">
            <a:off x="7813677" y="2348709"/>
            <a:ext cx="760584" cy="598703"/>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55" name="Text Placeholder 3">
            <a:extLst>
              <a:ext uri="{FF2B5EF4-FFF2-40B4-BE49-F238E27FC236}">
                <a16:creationId xmlns:a16="http://schemas.microsoft.com/office/drawing/2014/main" id="{093A12B6-556A-573B-666F-4D12C7488A6B}"/>
              </a:ext>
            </a:extLst>
          </p:cNvPr>
          <p:cNvSpPr txBox="1">
            <a:spLocks/>
          </p:cNvSpPr>
          <p:nvPr/>
        </p:nvSpPr>
        <p:spPr>
          <a:xfrm>
            <a:off x="8229277" y="1876901"/>
            <a:ext cx="4002584" cy="412592"/>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42900" algn="l" rtl="0" eaLnBrk="1" hangingPunct="1">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eaLnBrk="1" hangingPunct="1">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r>
              <a:rPr lang="en-US" sz="2400" dirty="0">
                <a:solidFill>
                  <a:schemeClr val="tx1"/>
                </a:solidFill>
                <a:latin typeface="Times New Roman" panose="02020603050405020304" pitchFamily="18" charset="0"/>
                <a:cs typeface="Times New Roman" panose="02020603050405020304" pitchFamily="18" charset="0"/>
              </a:rPr>
              <a:t> Codec development</a:t>
            </a:r>
          </a:p>
        </p:txBody>
      </p:sp>
      <p:sp>
        <p:nvSpPr>
          <p:cNvPr id="56" name="Text Placeholder 3">
            <a:extLst>
              <a:ext uri="{FF2B5EF4-FFF2-40B4-BE49-F238E27FC236}">
                <a16:creationId xmlns:a16="http://schemas.microsoft.com/office/drawing/2014/main" id="{F89160FC-EF29-CF06-F1DF-51F05199773E}"/>
              </a:ext>
            </a:extLst>
          </p:cNvPr>
          <p:cNvSpPr txBox="1">
            <a:spLocks/>
          </p:cNvSpPr>
          <p:nvPr/>
        </p:nvSpPr>
        <p:spPr>
          <a:xfrm>
            <a:off x="8229277" y="2291990"/>
            <a:ext cx="4002584" cy="412592"/>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42900" algn="l" rtl="0" eaLnBrk="1" hangingPunct="1">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eaLnBrk="1" hangingPunct="1">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r>
              <a:rPr lang="en-US" sz="2400" dirty="0">
                <a:solidFill>
                  <a:schemeClr val="tx1"/>
                </a:solidFill>
                <a:latin typeface="Times New Roman" panose="02020603050405020304" pitchFamily="18" charset="0"/>
                <a:cs typeface="Times New Roman" panose="02020603050405020304" pitchFamily="18" charset="0"/>
              </a:rPr>
              <a:t> Resource management</a:t>
            </a:r>
          </a:p>
        </p:txBody>
      </p:sp>
      <p:sp>
        <p:nvSpPr>
          <p:cNvPr id="57" name="Text Placeholder 3">
            <a:extLst>
              <a:ext uri="{FF2B5EF4-FFF2-40B4-BE49-F238E27FC236}">
                <a16:creationId xmlns:a16="http://schemas.microsoft.com/office/drawing/2014/main" id="{7023F61C-A053-BC15-2C72-461D33E0BCE6}"/>
              </a:ext>
            </a:extLst>
          </p:cNvPr>
          <p:cNvSpPr txBox="1">
            <a:spLocks/>
          </p:cNvSpPr>
          <p:nvPr/>
        </p:nvSpPr>
        <p:spPr>
          <a:xfrm>
            <a:off x="8229277" y="2707079"/>
            <a:ext cx="4002584" cy="412592"/>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L="457200" marR="0" lvl="0" indent="-342900" algn="l" rtl="0" eaLnBrk="1" hangingPunct="1">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eaLnBrk="1" hangingPunct="1">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r>
              <a:rPr lang="en-US" sz="2667" dirty="0">
                <a:solidFill>
                  <a:schemeClr val="tx1"/>
                </a:solidFill>
                <a:latin typeface="Times New Roman" panose="02020603050405020304" pitchFamily="18" charset="0"/>
                <a:cs typeface="Times New Roman" panose="02020603050405020304" pitchFamily="18" charset="0"/>
              </a:rPr>
              <a:t> ……</a:t>
            </a:r>
          </a:p>
        </p:txBody>
      </p:sp>
      <p:sp>
        <p:nvSpPr>
          <p:cNvPr id="66" name="Text Placeholder 3">
            <a:extLst>
              <a:ext uri="{FF2B5EF4-FFF2-40B4-BE49-F238E27FC236}">
                <a16:creationId xmlns:a16="http://schemas.microsoft.com/office/drawing/2014/main" id="{923C28A1-5E35-41C0-A5E7-52419EC2D764}"/>
              </a:ext>
            </a:extLst>
          </p:cNvPr>
          <p:cNvSpPr txBox="1">
            <a:spLocks/>
          </p:cNvSpPr>
          <p:nvPr/>
        </p:nvSpPr>
        <p:spPr>
          <a:xfrm>
            <a:off x="2024505" y="3907694"/>
            <a:ext cx="4536568" cy="7797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l" rtl="0" eaLnBrk="1" hangingPunct="1">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eaLnBrk="1" hangingPunct="1">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eaLnBrk="1" hangingPunct="1">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52396" indent="0" algn="ctr">
              <a:buNone/>
            </a:pPr>
            <a:r>
              <a:rPr lang="en-US" sz="2667" dirty="0">
                <a:solidFill>
                  <a:schemeClr val="tx1"/>
                </a:solidFill>
                <a:latin typeface="Times New Roman" panose="02020603050405020304" pitchFamily="18" charset="0"/>
                <a:cs typeface="Times New Roman" panose="02020603050405020304" pitchFamily="18" charset="0"/>
              </a:rPr>
              <a:t>Quality of Experience (QoE)</a:t>
            </a:r>
          </a:p>
        </p:txBody>
      </p:sp>
      <p:cxnSp>
        <p:nvCxnSpPr>
          <p:cNvPr id="68" name="Straight Connector 67">
            <a:extLst>
              <a:ext uri="{FF2B5EF4-FFF2-40B4-BE49-F238E27FC236}">
                <a16:creationId xmlns:a16="http://schemas.microsoft.com/office/drawing/2014/main" id="{40BBDD87-BA3E-F42A-4209-65DA82727B9F}"/>
              </a:ext>
            </a:extLst>
          </p:cNvPr>
          <p:cNvCxnSpPr/>
          <p:nvPr/>
        </p:nvCxnSpPr>
        <p:spPr>
          <a:xfrm>
            <a:off x="1601528" y="3434113"/>
            <a:ext cx="5441483" cy="0"/>
          </a:xfrm>
          <a:prstGeom prst="line">
            <a:avLst/>
          </a:prstGeom>
        </p:spPr>
        <p:style>
          <a:lnRef idx="3">
            <a:schemeClr val="accent5"/>
          </a:lnRef>
          <a:fillRef idx="0">
            <a:schemeClr val="accent5"/>
          </a:fillRef>
          <a:effectRef idx="2">
            <a:schemeClr val="accent5"/>
          </a:effectRef>
          <a:fontRef idx="minor">
            <a:schemeClr val="tx1"/>
          </a:fontRef>
        </p:style>
      </p:cxnSp>
      <p:cxnSp>
        <p:nvCxnSpPr>
          <p:cNvPr id="70" name="Straight Arrow Connector 69">
            <a:extLst>
              <a:ext uri="{FF2B5EF4-FFF2-40B4-BE49-F238E27FC236}">
                <a16:creationId xmlns:a16="http://schemas.microsoft.com/office/drawing/2014/main" id="{9FA1196A-EB81-ECB5-9F06-16BC6184FC28}"/>
              </a:ext>
            </a:extLst>
          </p:cNvPr>
          <p:cNvCxnSpPr>
            <a:cxnSpLocks/>
          </p:cNvCxnSpPr>
          <p:nvPr/>
        </p:nvCxnSpPr>
        <p:spPr>
          <a:xfrm>
            <a:off x="4310189" y="3461346"/>
            <a:ext cx="0" cy="600739"/>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
        <p:nvSpPr>
          <p:cNvPr id="77" name="TextBox 76">
            <a:extLst>
              <a:ext uri="{FF2B5EF4-FFF2-40B4-BE49-F238E27FC236}">
                <a16:creationId xmlns:a16="http://schemas.microsoft.com/office/drawing/2014/main" id="{70F7AB7A-EB17-6C04-B1F1-AC93F707A2AB}"/>
              </a:ext>
            </a:extLst>
          </p:cNvPr>
          <p:cNvSpPr txBox="1"/>
          <p:nvPr/>
        </p:nvSpPr>
        <p:spPr>
          <a:xfrm>
            <a:off x="602979" y="4687394"/>
            <a:ext cx="3526697" cy="1077026"/>
          </a:xfrm>
          <a:prstGeom prst="rect">
            <a:avLst/>
          </a:prstGeom>
          <a:ln/>
        </p:spPr>
        <p:style>
          <a:lnRef idx="2">
            <a:schemeClr val="accent6"/>
          </a:lnRef>
          <a:fillRef idx="1">
            <a:schemeClr val="lt1"/>
          </a:fillRef>
          <a:effectRef idx="0">
            <a:schemeClr val="accent6"/>
          </a:effectRef>
          <a:fontRef idx="minor">
            <a:schemeClr val="dk1"/>
          </a:fontRef>
        </p:style>
        <p:txBody>
          <a:bodyPr wrap="square">
            <a:spAutoFit/>
          </a:bodyPr>
          <a:lstStyle/>
          <a:p>
            <a:pPr lvl="1"/>
            <a:r>
              <a:rPr lang="en-US" sz="2133" dirty="0">
                <a:solidFill>
                  <a:schemeClr val="tx1"/>
                </a:solidFill>
                <a:latin typeface="Times New Roman" panose="02020603050405020304" pitchFamily="18" charset="0"/>
                <a:cs typeface="Times New Roman" panose="02020603050405020304" pitchFamily="18" charset="0"/>
              </a:rPr>
              <a:t>QoE reflects the </a:t>
            </a:r>
            <a:r>
              <a:rPr lang="en-US" sz="2133" b="1" dirty="0">
                <a:solidFill>
                  <a:schemeClr val="tx1"/>
                </a:solidFill>
                <a:latin typeface="Times New Roman" panose="02020603050405020304" pitchFamily="18" charset="0"/>
                <a:cs typeface="Times New Roman" panose="02020603050405020304" pitchFamily="18" charset="0"/>
              </a:rPr>
              <a:t>actual</a:t>
            </a:r>
            <a:r>
              <a:rPr lang="en-US" sz="2133" dirty="0">
                <a:solidFill>
                  <a:schemeClr val="tx1"/>
                </a:solidFill>
                <a:latin typeface="Times New Roman" panose="02020603050405020304" pitchFamily="18" charset="0"/>
                <a:cs typeface="Times New Roman" panose="02020603050405020304" pitchFamily="18" charset="0"/>
              </a:rPr>
              <a:t> user experience in voice services</a:t>
            </a:r>
          </a:p>
        </p:txBody>
      </p:sp>
      <p:sp>
        <p:nvSpPr>
          <p:cNvPr id="78" name="TextBox 77">
            <a:extLst>
              <a:ext uri="{FF2B5EF4-FFF2-40B4-BE49-F238E27FC236}">
                <a16:creationId xmlns:a16="http://schemas.microsoft.com/office/drawing/2014/main" id="{A465F966-8552-EF5C-471B-C5090E5A7934}"/>
              </a:ext>
            </a:extLst>
          </p:cNvPr>
          <p:cNvSpPr txBox="1"/>
          <p:nvPr/>
        </p:nvSpPr>
        <p:spPr>
          <a:xfrm>
            <a:off x="4577046" y="4687394"/>
            <a:ext cx="3422066" cy="1077026"/>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pPr lvl="1"/>
            <a:r>
              <a:rPr lang="en-US" sz="2133" dirty="0">
                <a:solidFill>
                  <a:schemeClr val="tx1"/>
                </a:solidFill>
                <a:latin typeface="Times New Roman" panose="02020603050405020304" pitchFamily="18" charset="0"/>
                <a:cs typeface="Times New Roman" panose="02020603050405020304" pitchFamily="18" charset="0"/>
              </a:rPr>
              <a:t>Difficult to derive </a:t>
            </a:r>
            <a:r>
              <a:rPr lang="en-US" sz="2133" b="1" dirty="0">
                <a:solidFill>
                  <a:schemeClr val="tx1"/>
                </a:solidFill>
                <a:latin typeface="Times New Roman" panose="02020603050405020304" pitchFamily="18" charset="0"/>
                <a:cs typeface="Times New Roman" panose="02020603050405020304" pitchFamily="18" charset="0"/>
              </a:rPr>
              <a:t>accurate</a:t>
            </a:r>
            <a:r>
              <a:rPr lang="en-US" sz="2133" dirty="0">
                <a:solidFill>
                  <a:schemeClr val="tx1"/>
                </a:solidFill>
                <a:latin typeface="Times New Roman" panose="02020603050405020304" pitchFamily="18" charset="0"/>
                <a:cs typeface="Times New Roman" panose="02020603050405020304" pitchFamily="18" charset="0"/>
              </a:rPr>
              <a:t> and </a:t>
            </a:r>
            <a:r>
              <a:rPr lang="en-US" sz="2133" b="1" dirty="0">
                <a:solidFill>
                  <a:schemeClr val="tx1"/>
                </a:solidFill>
                <a:latin typeface="Times New Roman" panose="02020603050405020304" pitchFamily="18" charset="0"/>
                <a:cs typeface="Times New Roman" panose="02020603050405020304" pitchFamily="18" charset="0"/>
              </a:rPr>
              <a:t>convenient</a:t>
            </a:r>
            <a:r>
              <a:rPr lang="en-US" sz="2133" dirty="0">
                <a:solidFill>
                  <a:schemeClr val="tx1"/>
                </a:solidFill>
                <a:latin typeface="Times New Roman" panose="02020603050405020304" pitchFamily="18" charset="0"/>
                <a:cs typeface="Times New Roman" panose="02020603050405020304" pitchFamily="18" charset="0"/>
              </a:rPr>
              <a:t> QoE assessment</a:t>
            </a:r>
          </a:p>
        </p:txBody>
      </p:sp>
      <p:pic>
        <p:nvPicPr>
          <p:cNvPr id="82" name="Graphic 81" descr="Checkmark with solid fill">
            <a:extLst>
              <a:ext uri="{FF2B5EF4-FFF2-40B4-BE49-F238E27FC236}">
                <a16:creationId xmlns:a16="http://schemas.microsoft.com/office/drawing/2014/main" id="{9CF4C90C-6FBB-0ABC-E087-6A13EACD384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14418" y="5295096"/>
            <a:ext cx="779700" cy="779700"/>
          </a:xfrm>
          <a:prstGeom prst="rect">
            <a:avLst/>
          </a:prstGeom>
        </p:spPr>
      </p:pic>
      <p:pic>
        <p:nvPicPr>
          <p:cNvPr id="84" name="Graphic 83" descr="Question Mark with solid fill">
            <a:extLst>
              <a:ext uri="{FF2B5EF4-FFF2-40B4-BE49-F238E27FC236}">
                <a16:creationId xmlns:a16="http://schemas.microsoft.com/office/drawing/2014/main" id="{FBF51FA9-0CC0-BBDC-BE3C-EE5F0694E7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09262" y="5295096"/>
            <a:ext cx="779700" cy="779700"/>
          </a:xfrm>
          <a:prstGeom prst="rect">
            <a:avLst/>
          </a:prstGeom>
        </p:spPr>
      </p:pic>
      <p:sp>
        <p:nvSpPr>
          <p:cNvPr id="4" name="Rectangle: Rounded Corners 30">
            <a:extLst>
              <a:ext uri="{FF2B5EF4-FFF2-40B4-BE49-F238E27FC236}">
                <a16:creationId xmlns:a16="http://schemas.microsoft.com/office/drawing/2014/main" id="{C250B389-9578-C276-4267-1273FBDC146B}"/>
              </a:ext>
            </a:extLst>
          </p:cNvPr>
          <p:cNvSpPr/>
          <p:nvPr/>
        </p:nvSpPr>
        <p:spPr>
          <a:xfrm>
            <a:off x="1022692" y="1263212"/>
            <a:ext cx="6790985" cy="2036780"/>
          </a:xfrm>
          <a:prstGeom prst="round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3200" b="1" dirty="0">
                <a:solidFill>
                  <a:schemeClr val="tx1"/>
                </a:solidFill>
                <a:latin typeface="Times New Roman" panose="02020603050405020304" pitchFamily="18" charset="0"/>
                <a:cs typeface="Times New Roman" panose="02020603050405020304" pitchFamily="18" charset="0"/>
              </a:rPr>
              <a:t>It is important for network/service providers to get in-depth understanding of user experience</a:t>
            </a:r>
          </a:p>
        </p:txBody>
      </p:sp>
    </p:spTree>
    <p:extLst>
      <p:ext uri="{BB962C8B-B14F-4D97-AF65-F5344CB8AC3E}">
        <p14:creationId xmlns:p14="http://schemas.microsoft.com/office/powerpoint/2010/main" val="2942274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7">
                                            <p:txEl>
                                              <p:pRg st="0" end="0"/>
                                            </p:txEl>
                                          </p:spTgt>
                                        </p:tgtEl>
                                        <p:attrNameLst>
                                          <p:attrName>style.visibility</p:attrName>
                                        </p:attrNameLst>
                                      </p:cBhvr>
                                      <p:to>
                                        <p:strVal val="visible"/>
                                      </p:to>
                                    </p:set>
                                    <p:animEffect transition="in" filter="fade">
                                      <p:cBhvr>
                                        <p:cTn id="7" dur="250"/>
                                        <p:tgtEl>
                                          <p:spTgt spid="47">
                                            <p:txEl>
                                              <p:pRg st="0" end="0"/>
                                            </p:txEl>
                                          </p:spTgt>
                                        </p:tgtEl>
                                      </p:cBhvr>
                                    </p:animEffect>
                                  </p:childTnLst>
                                </p:cTn>
                              </p:par>
                              <p:par>
                                <p:cTn id="8" presetID="1"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childTnLst>
                                </p:cTn>
                              </p:par>
                            </p:childTnLst>
                          </p:cTn>
                        </p:par>
                        <p:par>
                          <p:cTn id="10" fill="hold">
                            <p:stCondLst>
                              <p:cond delay="250"/>
                            </p:stCondLst>
                            <p:childTnLst>
                              <p:par>
                                <p:cTn id="11" presetID="10" presetClass="entr" presetSubtype="0" fill="hold" grpId="0" nodeType="afterEffect">
                                  <p:stCondLst>
                                    <p:cond delay="0"/>
                                  </p:stCondLst>
                                  <p:childTnLst>
                                    <p:set>
                                      <p:cBhvr>
                                        <p:cTn id="12" dur="1" fill="hold">
                                          <p:stCondLst>
                                            <p:cond delay="0"/>
                                          </p:stCondLst>
                                        </p:cTn>
                                        <p:tgtEl>
                                          <p:spTgt spid="55">
                                            <p:txEl>
                                              <p:pRg st="0" end="0"/>
                                            </p:txEl>
                                          </p:spTgt>
                                        </p:tgtEl>
                                        <p:attrNameLst>
                                          <p:attrName>style.visibility</p:attrName>
                                        </p:attrNameLst>
                                      </p:cBhvr>
                                      <p:to>
                                        <p:strVal val="visible"/>
                                      </p:to>
                                    </p:set>
                                    <p:animEffect transition="in" filter="fade">
                                      <p:cBhvr>
                                        <p:cTn id="13" dur="250"/>
                                        <p:tgtEl>
                                          <p:spTgt spid="55">
                                            <p:txEl>
                                              <p:pRg st="0" end="0"/>
                                            </p:txEl>
                                          </p:spTgt>
                                        </p:tgtEl>
                                      </p:cBhvr>
                                    </p:animEffect>
                                  </p:childTnLst>
                                </p:cTn>
                              </p:par>
                              <p:par>
                                <p:cTn id="14" presetID="1" presetClass="entr" presetSubtype="0" fill="hold" nodeType="withEffect">
                                  <p:stCondLst>
                                    <p:cond delay="0"/>
                                  </p:stCondLst>
                                  <p:childTnLst>
                                    <p:set>
                                      <p:cBhvr>
                                        <p:cTn id="15" dur="1" fill="hold">
                                          <p:stCondLst>
                                            <p:cond delay="0"/>
                                          </p:stCondLst>
                                        </p:cTn>
                                        <p:tgtEl>
                                          <p:spTgt spid="23"/>
                                        </p:tgtEl>
                                        <p:attrNameLst>
                                          <p:attrName>style.visibility</p:attrName>
                                        </p:attrNameLst>
                                      </p:cBhvr>
                                      <p:to>
                                        <p:strVal val="visible"/>
                                      </p:to>
                                    </p:se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56">
                                            <p:txEl>
                                              <p:pRg st="0" end="0"/>
                                            </p:txEl>
                                          </p:spTgt>
                                        </p:tgtEl>
                                        <p:attrNameLst>
                                          <p:attrName>style.visibility</p:attrName>
                                        </p:attrNameLst>
                                      </p:cBhvr>
                                      <p:to>
                                        <p:strVal val="visible"/>
                                      </p:to>
                                    </p:set>
                                    <p:animEffect transition="in" filter="fade">
                                      <p:cBhvr>
                                        <p:cTn id="19" dur="250"/>
                                        <p:tgtEl>
                                          <p:spTgt spid="56">
                                            <p:txEl>
                                              <p:pRg st="0" end="0"/>
                                            </p:txEl>
                                          </p:spTgt>
                                        </p:tgtEl>
                                      </p:cBhvr>
                                    </p:animEffect>
                                  </p:childTnLst>
                                </p:cTn>
                              </p:par>
                              <p:par>
                                <p:cTn id="20" presetID="1" presetClass="entr" presetSubtype="0" fill="hold" nodeType="withEffect">
                                  <p:stCondLst>
                                    <p:cond delay="0"/>
                                  </p:stCondLst>
                                  <p:childTnLst>
                                    <p:set>
                                      <p:cBhvr>
                                        <p:cTn id="21" dur="1" fill="hold">
                                          <p:stCondLst>
                                            <p:cond delay="0"/>
                                          </p:stCondLst>
                                        </p:cTn>
                                        <p:tgtEl>
                                          <p:spTgt spid="48"/>
                                        </p:tgtEl>
                                        <p:attrNameLst>
                                          <p:attrName>style.visibility</p:attrName>
                                        </p:attrNameLst>
                                      </p:cBhvr>
                                      <p:to>
                                        <p:strVal val="visible"/>
                                      </p:to>
                                    </p:set>
                                  </p:childTnLst>
                                </p:cTn>
                              </p:par>
                            </p:childTnLst>
                          </p:cTn>
                        </p:par>
                        <p:par>
                          <p:cTn id="22" fill="hold">
                            <p:stCondLst>
                              <p:cond delay="750"/>
                            </p:stCondLst>
                            <p:childTnLst>
                              <p:par>
                                <p:cTn id="23" presetID="10" presetClass="entr" presetSubtype="0" fill="hold" grpId="0" nodeType="afterEffect">
                                  <p:stCondLst>
                                    <p:cond delay="0"/>
                                  </p:stCondLst>
                                  <p:childTnLst>
                                    <p:set>
                                      <p:cBhvr>
                                        <p:cTn id="24" dur="1" fill="hold">
                                          <p:stCondLst>
                                            <p:cond delay="0"/>
                                          </p:stCondLst>
                                        </p:cTn>
                                        <p:tgtEl>
                                          <p:spTgt spid="57">
                                            <p:txEl>
                                              <p:pRg st="0" end="0"/>
                                            </p:txEl>
                                          </p:spTgt>
                                        </p:tgtEl>
                                        <p:attrNameLst>
                                          <p:attrName>style.visibility</p:attrName>
                                        </p:attrNameLst>
                                      </p:cBhvr>
                                      <p:to>
                                        <p:strVal val="visible"/>
                                      </p:to>
                                    </p:set>
                                    <p:animEffect transition="in" filter="fade">
                                      <p:cBhvr>
                                        <p:cTn id="25" dur="250"/>
                                        <p:tgtEl>
                                          <p:spTgt spid="57">
                                            <p:txEl>
                                              <p:pRg st="0" end="0"/>
                                            </p:txEl>
                                          </p:spTgt>
                                        </p:tgtEl>
                                      </p:cBhvr>
                                    </p:animEffect>
                                  </p:childTnLst>
                                </p:cTn>
                              </p:par>
                              <p:par>
                                <p:cTn id="26" presetID="1" presetClass="entr" presetSubtype="0" fill="hold" nodeType="withEffect">
                                  <p:stCondLst>
                                    <p:cond delay="0"/>
                                  </p:stCondLst>
                                  <p:childTnLst>
                                    <p:set>
                                      <p:cBhvr>
                                        <p:cTn id="27" dur="1" fill="hold">
                                          <p:stCondLst>
                                            <p:cond delay="0"/>
                                          </p:stCondLst>
                                        </p:cTn>
                                        <p:tgtEl>
                                          <p:spTgt spid="50"/>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6">
                                            <p:txEl>
                                              <p:pRg st="0" end="0"/>
                                            </p:txEl>
                                          </p:spTgt>
                                        </p:tgtEl>
                                        <p:attrNameLst>
                                          <p:attrName>style.visibility</p:attrName>
                                        </p:attrNameLst>
                                      </p:cBhvr>
                                      <p:to>
                                        <p:strVal val="visible"/>
                                      </p:to>
                                    </p:set>
                                    <p:animEffect transition="in" filter="fade">
                                      <p:cBhvr>
                                        <p:cTn id="32" dur="250"/>
                                        <p:tgtEl>
                                          <p:spTgt spid="66">
                                            <p:txEl>
                                              <p:pRg st="0" end="0"/>
                                            </p:txEl>
                                          </p:spTgt>
                                        </p:tgtEl>
                                      </p:cBhvr>
                                    </p:animEffect>
                                  </p:childTnLst>
                                </p:cTn>
                              </p:par>
                              <p:par>
                                <p:cTn id="33" presetID="1" presetClass="entr" presetSubtype="0" fill="hold" nodeType="withEffect">
                                  <p:stCondLst>
                                    <p:cond delay="0"/>
                                  </p:stCondLst>
                                  <p:childTnLst>
                                    <p:set>
                                      <p:cBhvr>
                                        <p:cTn id="34" dur="1" fill="hold">
                                          <p:stCondLst>
                                            <p:cond delay="0"/>
                                          </p:stCondLst>
                                        </p:cTn>
                                        <p:tgtEl>
                                          <p:spTgt spid="6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7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8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8"/>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build="p"/>
      <p:bldP spid="55" grpId="0" build="p"/>
      <p:bldP spid="56" grpId="0" build="p"/>
      <p:bldP spid="57" grpId="0" build="p"/>
      <p:bldP spid="66" grpId="0" build="p"/>
      <p:bldP spid="77" grpId="0" animBg="1"/>
      <p:bldP spid="7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a:xfrm>
            <a:off x="415599" y="116012"/>
            <a:ext cx="11360800" cy="763600"/>
          </a:xfrm>
        </p:spPr>
        <p:txBody>
          <a:bodyPr/>
          <a:lstStyle/>
          <a:p>
            <a:pPr algn="ctr"/>
            <a:r>
              <a:rPr lang="en" dirty="0">
                <a:latin typeface="Times New Roman"/>
                <a:ea typeface="Times New Roman"/>
                <a:cs typeface="Times New Roman"/>
                <a:sym typeface="Times New Roman"/>
              </a:rPr>
              <a:t>Related Work</a:t>
            </a:r>
            <a:endParaRPr lang="en-US" dirty="0"/>
          </a:p>
        </p:txBody>
      </p:sp>
      <p:sp>
        <p:nvSpPr>
          <p:cNvPr id="4" name="Text Placeholder 3">
            <a:extLst>
              <a:ext uri="{FF2B5EF4-FFF2-40B4-BE49-F238E27FC236}">
                <a16:creationId xmlns:a16="http://schemas.microsoft.com/office/drawing/2014/main" id="{AC11B68F-F2BD-4699-A50D-23919666305C}"/>
              </a:ext>
            </a:extLst>
          </p:cNvPr>
          <p:cNvSpPr>
            <a:spLocks noGrp="1"/>
          </p:cNvSpPr>
          <p:nvPr>
            <p:ph type="body" idx="1"/>
          </p:nvPr>
        </p:nvSpPr>
        <p:spPr>
          <a:xfrm>
            <a:off x="415599" y="825982"/>
            <a:ext cx="5518199" cy="856888"/>
          </a:xfrm>
        </p:spPr>
        <p:txBody>
          <a:bodyPr/>
          <a:lstStyle/>
          <a:p>
            <a:r>
              <a:rPr lang="en-US" sz="2667" dirty="0">
                <a:latin typeface="Times New Roman" panose="02020603050405020304" pitchFamily="18" charset="0"/>
                <a:cs typeface="Times New Roman" panose="02020603050405020304" pitchFamily="18" charset="0"/>
              </a:rPr>
              <a:t>Subjective-based solutions: </a:t>
            </a:r>
            <a:br>
              <a:rPr lang="en-US" sz="2667" dirty="0">
                <a:latin typeface="Times New Roman" panose="02020603050405020304" pitchFamily="18" charset="0"/>
                <a:cs typeface="Times New Roman" panose="02020603050405020304" pitchFamily="18" charset="0"/>
              </a:rPr>
            </a:br>
            <a:r>
              <a:rPr lang="en-US" sz="2667"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Manual</a:t>
            </a:r>
            <a:r>
              <a:rPr lang="en-US" dirty="0">
                <a:latin typeface="Times New Roman" panose="02020603050405020304" pitchFamily="18" charset="0"/>
                <a:cs typeface="Times New Roman" panose="02020603050405020304" pitchFamily="18" charset="0"/>
              </a:rPr>
              <a:t> reports and surveys</a:t>
            </a:r>
            <a:endParaRPr lang="en-US" sz="2667" dirty="0">
              <a:solidFill>
                <a:schemeClr val="accent2"/>
              </a:solidFill>
              <a:latin typeface="Times New Roman" panose="02020603050405020304" pitchFamily="18" charset="0"/>
              <a:cs typeface="Times New Roman" panose="02020603050405020304" pitchFamily="18" charset="0"/>
            </a:endParaRPr>
          </a:p>
        </p:txBody>
      </p:sp>
      <p:sp>
        <p:nvSpPr>
          <p:cNvPr id="51" name="Rectangle 50">
            <a:extLst>
              <a:ext uri="{FF2B5EF4-FFF2-40B4-BE49-F238E27FC236}">
                <a16:creationId xmlns:a16="http://schemas.microsoft.com/office/drawing/2014/main" id="{1EEA8486-2AA2-2383-E66A-318F0DDB9FD0}"/>
              </a:ext>
            </a:extLst>
          </p:cNvPr>
          <p:cNvSpPr/>
          <p:nvPr/>
        </p:nvSpPr>
        <p:spPr>
          <a:xfrm>
            <a:off x="976011" y="2168105"/>
            <a:ext cx="5119989" cy="1880407"/>
          </a:xfrm>
          <a:custGeom>
            <a:avLst/>
            <a:gdLst>
              <a:gd name="connsiteX0" fmla="*/ 0 w 5119989"/>
              <a:gd name="connsiteY0" fmla="*/ 0 h 1880407"/>
              <a:gd name="connsiteX1" fmla="*/ 415288 w 5119989"/>
              <a:gd name="connsiteY1" fmla="*/ 0 h 1880407"/>
              <a:gd name="connsiteX2" fmla="*/ 881776 w 5119989"/>
              <a:gd name="connsiteY2" fmla="*/ 0 h 1880407"/>
              <a:gd name="connsiteX3" fmla="*/ 1501863 w 5119989"/>
              <a:gd name="connsiteY3" fmla="*/ 0 h 1880407"/>
              <a:gd name="connsiteX4" fmla="*/ 1968351 w 5119989"/>
              <a:gd name="connsiteY4" fmla="*/ 0 h 1880407"/>
              <a:gd name="connsiteX5" fmla="*/ 2639639 w 5119989"/>
              <a:gd name="connsiteY5" fmla="*/ 0 h 1880407"/>
              <a:gd name="connsiteX6" fmla="*/ 3054927 w 5119989"/>
              <a:gd name="connsiteY6" fmla="*/ 0 h 1880407"/>
              <a:gd name="connsiteX7" fmla="*/ 3675014 w 5119989"/>
              <a:gd name="connsiteY7" fmla="*/ 0 h 1880407"/>
              <a:gd name="connsiteX8" fmla="*/ 4243902 w 5119989"/>
              <a:gd name="connsiteY8" fmla="*/ 0 h 1880407"/>
              <a:gd name="connsiteX9" fmla="*/ 5119989 w 5119989"/>
              <a:gd name="connsiteY9" fmla="*/ 0 h 1880407"/>
              <a:gd name="connsiteX10" fmla="*/ 5119989 w 5119989"/>
              <a:gd name="connsiteY10" fmla="*/ 432494 h 1880407"/>
              <a:gd name="connsiteX11" fmla="*/ 5119989 w 5119989"/>
              <a:gd name="connsiteY11" fmla="*/ 902595 h 1880407"/>
              <a:gd name="connsiteX12" fmla="*/ 5119989 w 5119989"/>
              <a:gd name="connsiteY12" fmla="*/ 1372697 h 1880407"/>
              <a:gd name="connsiteX13" fmla="*/ 5119989 w 5119989"/>
              <a:gd name="connsiteY13" fmla="*/ 1880407 h 1880407"/>
              <a:gd name="connsiteX14" fmla="*/ 4499901 w 5119989"/>
              <a:gd name="connsiteY14" fmla="*/ 1880407 h 1880407"/>
              <a:gd name="connsiteX15" fmla="*/ 3931014 w 5119989"/>
              <a:gd name="connsiteY15" fmla="*/ 1880407 h 1880407"/>
              <a:gd name="connsiteX16" fmla="*/ 3413326 w 5119989"/>
              <a:gd name="connsiteY16" fmla="*/ 1880407 h 1880407"/>
              <a:gd name="connsiteX17" fmla="*/ 2844438 w 5119989"/>
              <a:gd name="connsiteY17" fmla="*/ 1880407 h 1880407"/>
              <a:gd name="connsiteX18" fmla="*/ 2275551 w 5119989"/>
              <a:gd name="connsiteY18" fmla="*/ 1880407 h 1880407"/>
              <a:gd name="connsiteX19" fmla="*/ 1757863 w 5119989"/>
              <a:gd name="connsiteY19" fmla="*/ 1880407 h 1880407"/>
              <a:gd name="connsiteX20" fmla="*/ 1291375 w 5119989"/>
              <a:gd name="connsiteY20" fmla="*/ 1880407 h 1880407"/>
              <a:gd name="connsiteX21" fmla="*/ 773687 w 5119989"/>
              <a:gd name="connsiteY21" fmla="*/ 1880407 h 1880407"/>
              <a:gd name="connsiteX22" fmla="*/ 0 w 5119989"/>
              <a:gd name="connsiteY22" fmla="*/ 1880407 h 1880407"/>
              <a:gd name="connsiteX23" fmla="*/ 0 w 5119989"/>
              <a:gd name="connsiteY23" fmla="*/ 1372697 h 1880407"/>
              <a:gd name="connsiteX24" fmla="*/ 0 w 5119989"/>
              <a:gd name="connsiteY24" fmla="*/ 921399 h 1880407"/>
              <a:gd name="connsiteX25" fmla="*/ 0 w 5119989"/>
              <a:gd name="connsiteY25" fmla="*/ 470102 h 1880407"/>
              <a:gd name="connsiteX26" fmla="*/ 0 w 5119989"/>
              <a:gd name="connsiteY26" fmla="*/ 0 h 1880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19989" h="1880407" extrusionOk="0">
                <a:moveTo>
                  <a:pt x="0" y="0"/>
                </a:moveTo>
                <a:cubicBezTo>
                  <a:pt x="139582" y="-10522"/>
                  <a:pt x="267110" y="13248"/>
                  <a:pt x="415288" y="0"/>
                </a:cubicBezTo>
                <a:cubicBezTo>
                  <a:pt x="563466" y="-13248"/>
                  <a:pt x="750537" y="55815"/>
                  <a:pt x="881776" y="0"/>
                </a:cubicBezTo>
                <a:cubicBezTo>
                  <a:pt x="1013015" y="-55815"/>
                  <a:pt x="1321467" y="35011"/>
                  <a:pt x="1501863" y="0"/>
                </a:cubicBezTo>
                <a:cubicBezTo>
                  <a:pt x="1682259" y="-35011"/>
                  <a:pt x="1769399" y="7003"/>
                  <a:pt x="1968351" y="0"/>
                </a:cubicBezTo>
                <a:cubicBezTo>
                  <a:pt x="2167303" y="-7003"/>
                  <a:pt x="2406568" y="32656"/>
                  <a:pt x="2639639" y="0"/>
                </a:cubicBezTo>
                <a:cubicBezTo>
                  <a:pt x="2872710" y="-32656"/>
                  <a:pt x="2886102" y="3788"/>
                  <a:pt x="3054927" y="0"/>
                </a:cubicBezTo>
                <a:cubicBezTo>
                  <a:pt x="3223752" y="-3788"/>
                  <a:pt x="3365691" y="65905"/>
                  <a:pt x="3675014" y="0"/>
                </a:cubicBezTo>
                <a:cubicBezTo>
                  <a:pt x="3984337" y="-65905"/>
                  <a:pt x="4017638" y="22200"/>
                  <a:pt x="4243902" y="0"/>
                </a:cubicBezTo>
                <a:cubicBezTo>
                  <a:pt x="4470166" y="-22200"/>
                  <a:pt x="4879015" y="33058"/>
                  <a:pt x="5119989" y="0"/>
                </a:cubicBezTo>
                <a:cubicBezTo>
                  <a:pt x="5163367" y="131056"/>
                  <a:pt x="5090827" y="229631"/>
                  <a:pt x="5119989" y="432494"/>
                </a:cubicBezTo>
                <a:cubicBezTo>
                  <a:pt x="5149151" y="635357"/>
                  <a:pt x="5084680" y="795578"/>
                  <a:pt x="5119989" y="902595"/>
                </a:cubicBezTo>
                <a:cubicBezTo>
                  <a:pt x="5155298" y="1009612"/>
                  <a:pt x="5103419" y="1218416"/>
                  <a:pt x="5119989" y="1372697"/>
                </a:cubicBezTo>
                <a:cubicBezTo>
                  <a:pt x="5136559" y="1526978"/>
                  <a:pt x="5078121" y="1720580"/>
                  <a:pt x="5119989" y="1880407"/>
                </a:cubicBezTo>
                <a:cubicBezTo>
                  <a:pt x="4972068" y="1891526"/>
                  <a:pt x="4791294" y="1812458"/>
                  <a:pt x="4499901" y="1880407"/>
                </a:cubicBezTo>
                <a:cubicBezTo>
                  <a:pt x="4208508" y="1948356"/>
                  <a:pt x="4115601" y="1875155"/>
                  <a:pt x="3931014" y="1880407"/>
                </a:cubicBezTo>
                <a:cubicBezTo>
                  <a:pt x="3746427" y="1885659"/>
                  <a:pt x="3572604" y="1844789"/>
                  <a:pt x="3413326" y="1880407"/>
                </a:cubicBezTo>
                <a:cubicBezTo>
                  <a:pt x="3254048" y="1916025"/>
                  <a:pt x="3016318" y="1815639"/>
                  <a:pt x="2844438" y="1880407"/>
                </a:cubicBezTo>
                <a:cubicBezTo>
                  <a:pt x="2672558" y="1945175"/>
                  <a:pt x="2490181" y="1840632"/>
                  <a:pt x="2275551" y="1880407"/>
                </a:cubicBezTo>
                <a:cubicBezTo>
                  <a:pt x="2060921" y="1920182"/>
                  <a:pt x="1920684" y="1852356"/>
                  <a:pt x="1757863" y="1880407"/>
                </a:cubicBezTo>
                <a:cubicBezTo>
                  <a:pt x="1595042" y="1908458"/>
                  <a:pt x="1415915" y="1854928"/>
                  <a:pt x="1291375" y="1880407"/>
                </a:cubicBezTo>
                <a:cubicBezTo>
                  <a:pt x="1166835" y="1905886"/>
                  <a:pt x="924317" y="1827458"/>
                  <a:pt x="773687" y="1880407"/>
                </a:cubicBezTo>
                <a:cubicBezTo>
                  <a:pt x="623057" y="1933356"/>
                  <a:pt x="340414" y="1837764"/>
                  <a:pt x="0" y="1880407"/>
                </a:cubicBezTo>
                <a:cubicBezTo>
                  <a:pt x="-8266" y="1752705"/>
                  <a:pt x="27959" y="1524543"/>
                  <a:pt x="0" y="1372697"/>
                </a:cubicBezTo>
                <a:cubicBezTo>
                  <a:pt x="-27959" y="1220851"/>
                  <a:pt x="23160" y="1074603"/>
                  <a:pt x="0" y="921399"/>
                </a:cubicBezTo>
                <a:cubicBezTo>
                  <a:pt x="-23160" y="768195"/>
                  <a:pt x="35451" y="641776"/>
                  <a:pt x="0" y="470102"/>
                </a:cubicBezTo>
                <a:cubicBezTo>
                  <a:pt x="-35451" y="298428"/>
                  <a:pt x="46539" y="123652"/>
                  <a:pt x="0" y="0"/>
                </a:cubicBezTo>
                <a:close/>
              </a:path>
            </a:pathLst>
          </a:custGeom>
          <a:noFill/>
          <a:ln>
            <a:solidFill>
              <a:schemeClr val="accent6"/>
            </a:solidFill>
            <a:prstDash val="sysDash"/>
            <a:extLst>
              <a:ext uri="{C807C97D-BFC1-408E-A445-0C87EB9F89A2}">
                <ask:lineSketchStyleProps xmlns:ask="http://schemas.microsoft.com/office/drawing/2018/sketchyshapes" sd="1556940984">
                  <a:prstGeom prst="rect">
                    <a:avLst/>
                  </a:prstGeom>
                  <ask:type>
                    <ask:lineSketchScribble/>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400"/>
          </a:p>
        </p:txBody>
      </p:sp>
      <p:sp>
        <p:nvSpPr>
          <p:cNvPr id="52" name="TextBox 51">
            <a:extLst>
              <a:ext uri="{FF2B5EF4-FFF2-40B4-BE49-F238E27FC236}">
                <a16:creationId xmlns:a16="http://schemas.microsoft.com/office/drawing/2014/main" id="{25E6BE00-DF3D-A8D4-6C9D-81CE2622F499}"/>
              </a:ext>
            </a:extLst>
          </p:cNvPr>
          <p:cNvSpPr txBox="1"/>
          <p:nvPr/>
        </p:nvSpPr>
        <p:spPr>
          <a:xfrm>
            <a:off x="976013" y="2206640"/>
            <a:ext cx="2528749" cy="1332481"/>
          </a:xfrm>
          <a:prstGeom prst="rect">
            <a:avLst/>
          </a:prstGeom>
          <a:noFill/>
        </p:spPr>
        <p:txBody>
          <a:bodyPr wrap="square" rtlCol="0">
            <a:spAutoFit/>
          </a:bodyPr>
          <a:lstStyle/>
          <a:p>
            <a:pPr marL="152396">
              <a:lnSpc>
                <a:spcPct val="115000"/>
              </a:lnSpc>
              <a:buClr>
                <a:schemeClr val="dk2"/>
              </a:buClr>
              <a:buSzPts val="1800"/>
            </a:pPr>
            <a:r>
              <a:rPr lang="en-US" sz="2400" dirty="0">
                <a:solidFill>
                  <a:schemeClr val="accent6">
                    <a:lumMod val="75000"/>
                  </a:schemeClr>
                </a:solidFill>
                <a:latin typeface="Times New Roman" panose="02020603050405020304" pitchFamily="18" charset="0"/>
                <a:cs typeface="Times New Roman" panose="02020603050405020304" pitchFamily="18" charset="0"/>
              </a:rPr>
              <a:t>Network parametric models</a:t>
            </a:r>
          </a:p>
        </p:txBody>
      </p:sp>
      <p:sp>
        <p:nvSpPr>
          <p:cNvPr id="53" name="Rectangle: Rounded Corners 10">
            <a:extLst>
              <a:ext uri="{FF2B5EF4-FFF2-40B4-BE49-F238E27FC236}">
                <a16:creationId xmlns:a16="http://schemas.microsoft.com/office/drawing/2014/main" id="{AC31896E-39DA-F3D4-65B8-4F3FEAA91876}"/>
              </a:ext>
            </a:extLst>
          </p:cNvPr>
          <p:cNvSpPr/>
          <p:nvPr/>
        </p:nvSpPr>
        <p:spPr>
          <a:xfrm>
            <a:off x="3376771" y="2388016"/>
            <a:ext cx="2558400" cy="426977"/>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133" dirty="0">
                <a:latin typeface="Times New Roman" panose="02020603050405020304" pitchFamily="18" charset="0"/>
                <a:cs typeface="Times New Roman" panose="02020603050405020304" pitchFamily="18" charset="0"/>
              </a:rPr>
              <a:t>E-model</a:t>
            </a:r>
            <a:endParaRPr lang="en-US" sz="2133" baseline="30000" dirty="0">
              <a:latin typeface="Times New Roman" panose="02020603050405020304" pitchFamily="18" charset="0"/>
              <a:cs typeface="Times New Roman" panose="02020603050405020304" pitchFamily="18" charset="0"/>
            </a:endParaRPr>
          </a:p>
        </p:txBody>
      </p:sp>
      <p:sp>
        <p:nvSpPr>
          <p:cNvPr id="54" name="Rectangle: Rounded Corners 11">
            <a:extLst>
              <a:ext uri="{FF2B5EF4-FFF2-40B4-BE49-F238E27FC236}">
                <a16:creationId xmlns:a16="http://schemas.microsoft.com/office/drawing/2014/main" id="{915108BB-61C8-56A8-7EA4-A78010134E81}"/>
              </a:ext>
            </a:extLst>
          </p:cNvPr>
          <p:cNvSpPr/>
          <p:nvPr/>
        </p:nvSpPr>
        <p:spPr>
          <a:xfrm>
            <a:off x="3376771" y="2938036"/>
            <a:ext cx="2557027" cy="426977"/>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133" dirty="0">
                <a:latin typeface="Times New Roman" panose="02020603050405020304" pitchFamily="18" charset="0"/>
                <a:cs typeface="Times New Roman" panose="02020603050405020304" pitchFamily="18" charset="0"/>
              </a:rPr>
              <a:t>GAP-model</a:t>
            </a:r>
          </a:p>
        </p:txBody>
      </p:sp>
      <p:sp>
        <p:nvSpPr>
          <p:cNvPr id="68" name="Rectangle: Rounded Corners 11">
            <a:extLst>
              <a:ext uri="{FF2B5EF4-FFF2-40B4-BE49-F238E27FC236}">
                <a16:creationId xmlns:a16="http://schemas.microsoft.com/office/drawing/2014/main" id="{21A2AAEF-8D2D-142D-A6EC-1F474DEDAD88}"/>
              </a:ext>
            </a:extLst>
          </p:cNvPr>
          <p:cNvSpPr/>
          <p:nvPr/>
        </p:nvSpPr>
        <p:spPr>
          <a:xfrm>
            <a:off x="2385371" y="3488056"/>
            <a:ext cx="3548427" cy="426977"/>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133" dirty="0">
                <a:latin typeface="Times New Roman" panose="02020603050405020304" pitchFamily="18" charset="0"/>
                <a:cs typeface="Times New Roman" panose="02020603050405020304" pitchFamily="18" charset="0"/>
              </a:rPr>
              <a:t>Artificial Neural Network</a:t>
            </a:r>
          </a:p>
        </p:txBody>
      </p:sp>
      <p:sp>
        <p:nvSpPr>
          <p:cNvPr id="59" name="Rectangle 58">
            <a:extLst>
              <a:ext uri="{FF2B5EF4-FFF2-40B4-BE49-F238E27FC236}">
                <a16:creationId xmlns:a16="http://schemas.microsoft.com/office/drawing/2014/main" id="{49FFF31D-76C8-7589-3819-5B1F705B4917}"/>
              </a:ext>
            </a:extLst>
          </p:cNvPr>
          <p:cNvSpPr/>
          <p:nvPr/>
        </p:nvSpPr>
        <p:spPr>
          <a:xfrm>
            <a:off x="6450924" y="2206640"/>
            <a:ext cx="5168680" cy="1880407"/>
          </a:xfrm>
          <a:custGeom>
            <a:avLst/>
            <a:gdLst>
              <a:gd name="connsiteX0" fmla="*/ 0 w 5168680"/>
              <a:gd name="connsiteY0" fmla="*/ 0 h 1880407"/>
              <a:gd name="connsiteX1" fmla="*/ 419237 w 5168680"/>
              <a:gd name="connsiteY1" fmla="*/ 0 h 1880407"/>
              <a:gd name="connsiteX2" fmla="*/ 890162 w 5168680"/>
              <a:gd name="connsiteY2" fmla="*/ 0 h 1880407"/>
              <a:gd name="connsiteX3" fmla="*/ 1516146 w 5168680"/>
              <a:gd name="connsiteY3" fmla="*/ 0 h 1880407"/>
              <a:gd name="connsiteX4" fmla="*/ 1987070 w 5168680"/>
              <a:gd name="connsiteY4" fmla="*/ 0 h 1880407"/>
              <a:gd name="connsiteX5" fmla="*/ 2664742 w 5168680"/>
              <a:gd name="connsiteY5" fmla="*/ 0 h 1880407"/>
              <a:gd name="connsiteX6" fmla="*/ 3083979 w 5168680"/>
              <a:gd name="connsiteY6" fmla="*/ 0 h 1880407"/>
              <a:gd name="connsiteX7" fmla="*/ 3709964 w 5168680"/>
              <a:gd name="connsiteY7" fmla="*/ 0 h 1880407"/>
              <a:gd name="connsiteX8" fmla="*/ 4284261 w 5168680"/>
              <a:gd name="connsiteY8" fmla="*/ 0 h 1880407"/>
              <a:gd name="connsiteX9" fmla="*/ 5168680 w 5168680"/>
              <a:gd name="connsiteY9" fmla="*/ 0 h 1880407"/>
              <a:gd name="connsiteX10" fmla="*/ 5168680 w 5168680"/>
              <a:gd name="connsiteY10" fmla="*/ 432494 h 1880407"/>
              <a:gd name="connsiteX11" fmla="*/ 5168680 w 5168680"/>
              <a:gd name="connsiteY11" fmla="*/ 902595 h 1880407"/>
              <a:gd name="connsiteX12" fmla="*/ 5168680 w 5168680"/>
              <a:gd name="connsiteY12" fmla="*/ 1372697 h 1880407"/>
              <a:gd name="connsiteX13" fmla="*/ 5168680 w 5168680"/>
              <a:gd name="connsiteY13" fmla="*/ 1880407 h 1880407"/>
              <a:gd name="connsiteX14" fmla="*/ 4542695 w 5168680"/>
              <a:gd name="connsiteY14" fmla="*/ 1880407 h 1880407"/>
              <a:gd name="connsiteX15" fmla="*/ 3968398 w 5168680"/>
              <a:gd name="connsiteY15" fmla="*/ 1880407 h 1880407"/>
              <a:gd name="connsiteX16" fmla="*/ 3445787 w 5168680"/>
              <a:gd name="connsiteY16" fmla="*/ 1880407 h 1880407"/>
              <a:gd name="connsiteX17" fmla="*/ 2871489 w 5168680"/>
              <a:gd name="connsiteY17" fmla="*/ 1880407 h 1880407"/>
              <a:gd name="connsiteX18" fmla="*/ 2297191 w 5168680"/>
              <a:gd name="connsiteY18" fmla="*/ 1880407 h 1880407"/>
              <a:gd name="connsiteX19" fmla="*/ 1774580 w 5168680"/>
              <a:gd name="connsiteY19" fmla="*/ 1880407 h 1880407"/>
              <a:gd name="connsiteX20" fmla="*/ 1303656 w 5168680"/>
              <a:gd name="connsiteY20" fmla="*/ 1880407 h 1880407"/>
              <a:gd name="connsiteX21" fmla="*/ 781045 w 5168680"/>
              <a:gd name="connsiteY21" fmla="*/ 1880407 h 1880407"/>
              <a:gd name="connsiteX22" fmla="*/ 0 w 5168680"/>
              <a:gd name="connsiteY22" fmla="*/ 1880407 h 1880407"/>
              <a:gd name="connsiteX23" fmla="*/ 0 w 5168680"/>
              <a:gd name="connsiteY23" fmla="*/ 1372697 h 1880407"/>
              <a:gd name="connsiteX24" fmla="*/ 0 w 5168680"/>
              <a:gd name="connsiteY24" fmla="*/ 921399 h 1880407"/>
              <a:gd name="connsiteX25" fmla="*/ 0 w 5168680"/>
              <a:gd name="connsiteY25" fmla="*/ 470102 h 1880407"/>
              <a:gd name="connsiteX26" fmla="*/ 0 w 5168680"/>
              <a:gd name="connsiteY26" fmla="*/ 0 h 1880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68680" h="1880407" extrusionOk="0">
                <a:moveTo>
                  <a:pt x="0" y="0"/>
                </a:moveTo>
                <a:cubicBezTo>
                  <a:pt x="140643" y="-21255"/>
                  <a:pt x="265409" y="47789"/>
                  <a:pt x="419237" y="0"/>
                </a:cubicBezTo>
                <a:cubicBezTo>
                  <a:pt x="573065" y="-47789"/>
                  <a:pt x="739940" y="3628"/>
                  <a:pt x="890162" y="0"/>
                </a:cubicBezTo>
                <a:cubicBezTo>
                  <a:pt x="1040385" y="-3628"/>
                  <a:pt x="1291400" y="7023"/>
                  <a:pt x="1516146" y="0"/>
                </a:cubicBezTo>
                <a:cubicBezTo>
                  <a:pt x="1740892" y="-7023"/>
                  <a:pt x="1885036" y="18102"/>
                  <a:pt x="1987070" y="0"/>
                </a:cubicBezTo>
                <a:cubicBezTo>
                  <a:pt x="2089104" y="-18102"/>
                  <a:pt x="2381098" y="20659"/>
                  <a:pt x="2664742" y="0"/>
                </a:cubicBezTo>
                <a:cubicBezTo>
                  <a:pt x="2948386" y="-20659"/>
                  <a:pt x="2910499" y="50173"/>
                  <a:pt x="3083979" y="0"/>
                </a:cubicBezTo>
                <a:cubicBezTo>
                  <a:pt x="3257459" y="-50173"/>
                  <a:pt x="3411341" y="26040"/>
                  <a:pt x="3709964" y="0"/>
                </a:cubicBezTo>
                <a:cubicBezTo>
                  <a:pt x="4008587" y="-26040"/>
                  <a:pt x="4066078" y="12909"/>
                  <a:pt x="4284261" y="0"/>
                </a:cubicBezTo>
                <a:cubicBezTo>
                  <a:pt x="4502444" y="-12909"/>
                  <a:pt x="4902506" y="24508"/>
                  <a:pt x="5168680" y="0"/>
                </a:cubicBezTo>
                <a:cubicBezTo>
                  <a:pt x="5212058" y="131056"/>
                  <a:pt x="5139518" y="229631"/>
                  <a:pt x="5168680" y="432494"/>
                </a:cubicBezTo>
                <a:cubicBezTo>
                  <a:pt x="5197842" y="635357"/>
                  <a:pt x="5133371" y="795578"/>
                  <a:pt x="5168680" y="902595"/>
                </a:cubicBezTo>
                <a:cubicBezTo>
                  <a:pt x="5203989" y="1009612"/>
                  <a:pt x="5152110" y="1218416"/>
                  <a:pt x="5168680" y="1372697"/>
                </a:cubicBezTo>
                <a:cubicBezTo>
                  <a:pt x="5185250" y="1526978"/>
                  <a:pt x="5126812" y="1720580"/>
                  <a:pt x="5168680" y="1880407"/>
                </a:cubicBezTo>
                <a:cubicBezTo>
                  <a:pt x="4886512" y="1899136"/>
                  <a:pt x="4847157" y="1859003"/>
                  <a:pt x="4542695" y="1880407"/>
                </a:cubicBezTo>
                <a:cubicBezTo>
                  <a:pt x="4238234" y="1901811"/>
                  <a:pt x="4186766" y="1843080"/>
                  <a:pt x="3968398" y="1880407"/>
                </a:cubicBezTo>
                <a:cubicBezTo>
                  <a:pt x="3750030" y="1917734"/>
                  <a:pt x="3699593" y="1875486"/>
                  <a:pt x="3445787" y="1880407"/>
                </a:cubicBezTo>
                <a:cubicBezTo>
                  <a:pt x="3191981" y="1885328"/>
                  <a:pt x="3008108" y="1812744"/>
                  <a:pt x="2871489" y="1880407"/>
                </a:cubicBezTo>
                <a:cubicBezTo>
                  <a:pt x="2734870" y="1948070"/>
                  <a:pt x="2480917" y="1851188"/>
                  <a:pt x="2297191" y="1880407"/>
                </a:cubicBezTo>
                <a:cubicBezTo>
                  <a:pt x="2113465" y="1909626"/>
                  <a:pt x="1976830" y="1868302"/>
                  <a:pt x="1774580" y="1880407"/>
                </a:cubicBezTo>
                <a:cubicBezTo>
                  <a:pt x="1572330" y="1892512"/>
                  <a:pt x="1500007" y="1836512"/>
                  <a:pt x="1303656" y="1880407"/>
                </a:cubicBezTo>
                <a:cubicBezTo>
                  <a:pt x="1107305" y="1924302"/>
                  <a:pt x="1031594" y="1875956"/>
                  <a:pt x="781045" y="1880407"/>
                </a:cubicBezTo>
                <a:cubicBezTo>
                  <a:pt x="530496" y="1884858"/>
                  <a:pt x="230730" y="1872155"/>
                  <a:pt x="0" y="1880407"/>
                </a:cubicBezTo>
                <a:cubicBezTo>
                  <a:pt x="-8266" y="1752705"/>
                  <a:pt x="27959" y="1524543"/>
                  <a:pt x="0" y="1372697"/>
                </a:cubicBezTo>
                <a:cubicBezTo>
                  <a:pt x="-27959" y="1220851"/>
                  <a:pt x="23160" y="1074603"/>
                  <a:pt x="0" y="921399"/>
                </a:cubicBezTo>
                <a:cubicBezTo>
                  <a:pt x="-23160" y="768195"/>
                  <a:pt x="35451" y="641776"/>
                  <a:pt x="0" y="470102"/>
                </a:cubicBezTo>
                <a:cubicBezTo>
                  <a:pt x="-35451" y="298428"/>
                  <a:pt x="46539" y="123652"/>
                  <a:pt x="0" y="0"/>
                </a:cubicBezTo>
                <a:close/>
              </a:path>
            </a:pathLst>
          </a:custGeom>
          <a:noFill/>
          <a:ln>
            <a:solidFill>
              <a:schemeClr val="accent1"/>
            </a:solidFill>
            <a:prstDash val="sysDash"/>
            <a:extLst>
              <a:ext uri="{C807C97D-BFC1-408E-A445-0C87EB9F89A2}">
                <ask:lineSketchStyleProps xmlns:ask="http://schemas.microsoft.com/office/drawing/2018/sketchyshapes" sd="1556940984">
                  <a:prstGeom prst="rect">
                    <a:avLst/>
                  </a:prstGeom>
                  <ask:type>
                    <ask:lineSketchScribble/>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400" dirty="0"/>
          </a:p>
        </p:txBody>
      </p:sp>
      <p:sp>
        <p:nvSpPr>
          <p:cNvPr id="60" name="TextBox 59">
            <a:extLst>
              <a:ext uri="{FF2B5EF4-FFF2-40B4-BE49-F238E27FC236}">
                <a16:creationId xmlns:a16="http://schemas.microsoft.com/office/drawing/2014/main" id="{33E72EE6-E600-0349-DF92-0E78840128EE}"/>
              </a:ext>
            </a:extLst>
          </p:cNvPr>
          <p:cNvSpPr txBox="1"/>
          <p:nvPr/>
        </p:nvSpPr>
        <p:spPr>
          <a:xfrm>
            <a:off x="6349327" y="2209514"/>
            <a:ext cx="2729320" cy="907749"/>
          </a:xfrm>
          <a:prstGeom prst="rect">
            <a:avLst/>
          </a:prstGeom>
          <a:noFill/>
        </p:spPr>
        <p:txBody>
          <a:bodyPr wrap="square" rtlCol="0">
            <a:spAutoFit/>
          </a:bodyPr>
          <a:lstStyle/>
          <a:p>
            <a:pPr marL="152396">
              <a:lnSpc>
                <a:spcPct val="115000"/>
              </a:lnSpc>
              <a:buClr>
                <a:schemeClr val="dk2"/>
              </a:buClr>
              <a:buSzPts val="1800"/>
            </a:pPr>
            <a:r>
              <a:rPr lang="en-US" sz="2400" dirty="0">
                <a:solidFill>
                  <a:schemeClr val="accent5">
                    <a:lumMod val="75000"/>
                  </a:schemeClr>
                </a:solidFill>
                <a:latin typeface="Times New Roman" panose="02020603050405020304" pitchFamily="18" charset="0"/>
                <a:cs typeface="Times New Roman" panose="02020603050405020304" pitchFamily="18" charset="0"/>
              </a:rPr>
              <a:t>Speech quality-based models</a:t>
            </a:r>
          </a:p>
        </p:txBody>
      </p:sp>
      <p:sp>
        <p:nvSpPr>
          <p:cNvPr id="71" name="Rectangle: Rounded Corners 10">
            <a:extLst>
              <a:ext uri="{FF2B5EF4-FFF2-40B4-BE49-F238E27FC236}">
                <a16:creationId xmlns:a16="http://schemas.microsoft.com/office/drawing/2014/main" id="{679E32EB-83DD-F294-4C41-F8183FC2D3BC}"/>
              </a:ext>
            </a:extLst>
          </p:cNvPr>
          <p:cNvSpPr/>
          <p:nvPr/>
        </p:nvSpPr>
        <p:spPr>
          <a:xfrm>
            <a:off x="9410338" y="2429426"/>
            <a:ext cx="2000865" cy="426977"/>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133" dirty="0">
                <a:latin typeface="Times New Roman" panose="02020603050405020304" pitchFamily="18" charset="0"/>
                <a:cs typeface="Times New Roman" panose="02020603050405020304" pitchFamily="18" charset="0"/>
              </a:rPr>
              <a:t>PESQ</a:t>
            </a:r>
          </a:p>
        </p:txBody>
      </p:sp>
      <p:sp>
        <p:nvSpPr>
          <p:cNvPr id="72" name="Rectangle: Rounded Corners 11">
            <a:extLst>
              <a:ext uri="{FF2B5EF4-FFF2-40B4-BE49-F238E27FC236}">
                <a16:creationId xmlns:a16="http://schemas.microsoft.com/office/drawing/2014/main" id="{679541BD-3B31-4F14-BBE6-B44101D2643D}"/>
              </a:ext>
            </a:extLst>
          </p:cNvPr>
          <p:cNvSpPr/>
          <p:nvPr/>
        </p:nvSpPr>
        <p:spPr>
          <a:xfrm>
            <a:off x="9408966" y="2979446"/>
            <a:ext cx="2000865" cy="426977"/>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133" dirty="0">
                <a:latin typeface="Times New Roman" panose="02020603050405020304" pitchFamily="18" charset="0"/>
                <a:cs typeface="Times New Roman" panose="02020603050405020304" pitchFamily="18" charset="0"/>
              </a:rPr>
              <a:t>P.563</a:t>
            </a:r>
          </a:p>
        </p:txBody>
      </p:sp>
      <p:sp>
        <p:nvSpPr>
          <p:cNvPr id="73" name="Rectangle: Rounded Corners 11">
            <a:extLst>
              <a:ext uri="{FF2B5EF4-FFF2-40B4-BE49-F238E27FC236}">
                <a16:creationId xmlns:a16="http://schemas.microsoft.com/office/drawing/2014/main" id="{9CC8FCAF-D996-3A0C-18E5-9429A7F87923}"/>
              </a:ext>
            </a:extLst>
          </p:cNvPr>
          <p:cNvSpPr/>
          <p:nvPr/>
        </p:nvSpPr>
        <p:spPr>
          <a:xfrm>
            <a:off x="8403004" y="3529466"/>
            <a:ext cx="3006827" cy="426977"/>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133" dirty="0">
                <a:latin typeface="Times New Roman" panose="02020603050405020304" pitchFamily="18" charset="0"/>
                <a:cs typeface="Times New Roman" panose="02020603050405020304" pitchFamily="18" charset="0"/>
              </a:rPr>
              <a:t>Vector Quantization </a:t>
            </a:r>
          </a:p>
        </p:txBody>
      </p:sp>
      <p:sp>
        <p:nvSpPr>
          <p:cNvPr id="5" name="Rectangle: Rounded Corners 30">
            <a:extLst>
              <a:ext uri="{FF2B5EF4-FFF2-40B4-BE49-F238E27FC236}">
                <a16:creationId xmlns:a16="http://schemas.microsoft.com/office/drawing/2014/main" id="{E9835067-594B-1189-0449-7580D985AD9E}"/>
              </a:ext>
            </a:extLst>
          </p:cNvPr>
          <p:cNvSpPr/>
          <p:nvPr/>
        </p:nvSpPr>
        <p:spPr>
          <a:xfrm>
            <a:off x="1781424" y="2683752"/>
            <a:ext cx="3496492" cy="763600"/>
          </a:xfrm>
          <a:prstGeom prst="roundRect">
            <a:avLst/>
          </a:prstGeom>
          <a:solidFill>
            <a:schemeClr val="accent2">
              <a:lumMod val="75000"/>
            </a:schemeClr>
          </a:solid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2400" b="1" dirty="0">
                <a:solidFill>
                  <a:schemeClr val="bg2"/>
                </a:solidFill>
                <a:latin typeface="Times New Roman" panose="02020603050405020304" pitchFamily="18" charset="0"/>
                <a:cs typeface="Times New Roman" panose="02020603050405020304" pitchFamily="18" charset="0"/>
              </a:rPr>
              <a:t>Incomplete, Uniform</a:t>
            </a:r>
            <a:endParaRPr lang="en-US" sz="2400" dirty="0">
              <a:solidFill>
                <a:schemeClr val="bg2"/>
              </a:solidFill>
              <a:latin typeface="Times New Roman" panose="02020603050405020304" pitchFamily="18" charset="0"/>
              <a:cs typeface="Times New Roman" panose="02020603050405020304" pitchFamily="18" charset="0"/>
            </a:endParaRPr>
          </a:p>
        </p:txBody>
      </p:sp>
      <p:sp>
        <p:nvSpPr>
          <p:cNvPr id="6" name="Rectangle: Rounded Corners 30">
            <a:extLst>
              <a:ext uri="{FF2B5EF4-FFF2-40B4-BE49-F238E27FC236}">
                <a16:creationId xmlns:a16="http://schemas.microsoft.com/office/drawing/2014/main" id="{4ED35E6E-F278-5A72-AF9D-693EC42204F9}"/>
              </a:ext>
            </a:extLst>
          </p:cNvPr>
          <p:cNvSpPr/>
          <p:nvPr/>
        </p:nvSpPr>
        <p:spPr>
          <a:xfrm>
            <a:off x="7401056" y="2705139"/>
            <a:ext cx="3496492" cy="796814"/>
          </a:xfrm>
          <a:prstGeom prst="roundRect">
            <a:avLst/>
          </a:prstGeom>
          <a:solidFill>
            <a:schemeClr val="accent2">
              <a:lumMod val="75000"/>
            </a:schemeClr>
          </a:solid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2400" b="1" dirty="0">
                <a:solidFill>
                  <a:schemeClr val="bg2"/>
                </a:solidFill>
                <a:latin typeface="Times New Roman" panose="02020603050405020304" pitchFamily="18" charset="0"/>
                <a:cs typeface="Times New Roman" panose="02020603050405020304" pitchFamily="18" charset="0"/>
              </a:rPr>
              <a:t>Inapplicable, Uniform</a:t>
            </a:r>
            <a:endParaRPr lang="en-US" sz="2400" dirty="0">
              <a:solidFill>
                <a:schemeClr val="bg2"/>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F065ADE1-D3CA-50BF-3DB0-2E3ECF9EFC3D}"/>
              </a:ext>
            </a:extLst>
          </p:cNvPr>
          <p:cNvSpPr/>
          <p:nvPr/>
        </p:nvSpPr>
        <p:spPr>
          <a:xfrm>
            <a:off x="3693699" y="4440089"/>
            <a:ext cx="5168681" cy="1880407"/>
          </a:xfrm>
          <a:custGeom>
            <a:avLst/>
            <a:gdLst>
              <a:gd name="connsiteX0" fmla="*/ 0 w 5168681"/>
              <a:gd name="connsiteY0" fmla="*/ 0 h 1880407"/>
              <a:gd name="connsiteX1" fmla="*/ 419237 w 5168681"/>
              <a:gd name="connsiteY1" fmla="*/ 0 h 1880407"/>
              <a:gd name="connsiteX2" fmla="*/ 890162 w 5168681"/>
              <a:gd name="connsiteY2" fmla="*/ 0 h 1880407"/>
              <a:gd name="connsiteX3" fmla="*/ 1516146 w 5168681"/>
              <a:gd name="connsiteY3" fmla="*/ 0 h 1880407"/>
              <a:gd name="connsiteX4" fmla="*/ 1987071 w 5168681"/>
              <a:gd name="connsiteY4" fmla="*/ 0 h 1880407"/>
              <a:gd name="connsiteX5" fmla="*/ 2664742 w 5168681"/>
              <a:gd name="connsiteY5" fmla="*/ 0 h 1880407"/>
              <a:gd name="connsiteX6" fmla="*/ 3083980 w 5168681"/>
              <a:gd name="connsiteY6" fmla="*/ 0 h 1880407"/>
              <a:gd name="connsiteX7" fmla="*/ 3709964 w 5168681"/>
              <a:gd name="connsiteY7" fmla="*/ 0 h 1880407"/>
              <a:gd name="connsiteX8" fmla="*/ 4284262 w 5168681"/>
              <a:gd name="connsiteY8" fmla="*/ 0 h 1880407"/>
              <a:gd name="connsiteX9" fmla="*/ 5168681 w 5168681"/>
              <a:gd name="connsiteY9" fmla="*/ 0 h 1880407"/>
              <a:gd name="connsiteX10" fmla="*/ 5168681 w 5168681"/>
              <a:gd name="connsiteY10" fmla="*/ 432494 h 1880407"/>
              <a:gd name="connsiteX11" fmla="*/ 5168681 w 5168681"/>
              <a:gd name="connsiteY11" fmla="*/ 902595 h 1880407"/>
              <a:gd name="connsiteX12" fmla="*/ 5168681 w 5168681"/>
              <a:gd name="connsiteY12" fmla="*/ 1372697 h 1880407"/>
              <a:gd name="connsiteX13" fmla="*/ 5168681 w 5168681"/>
              <a:gd name="connsiteY13" fmla="*/ 1880407 h 1880407"/>
              <a:gd name="connsiteX14" fmla="*/ 4542696 w 5168681"/>
              <a:gd name="connsiteY14" fmla="*/ 1880407 h 1880407"/>
              <a:gd name="connsiteX15" fmla="*/ 3968398 w 5168681"/>
              <a:gd name="connsiteY15" fmla="*/ 1880407 h 1880407"/>
              <a:gd name="connsiteX16" fmla="*/ 3445787 w 5168681"/>
              <a:gd name="connsiteY16" fmla="*/ 1880407 h 1880407"/>
              <a:gd name="connsiteX17" fmla="*/ 2871489 w 5168681"/>
              <a:gd name="connsiteY17" fmla="*/ 1880407 h 1880407"/>
              <a:gd name="connsiteX18" fmla="*/ 2297192 w 5168681"/>
              <a:gd name="connsiteY18" fmla="*/ 1880407 h 1880407"/>
              <a:gd name="connsiteX19" fmla="*/ 1774580 w 5168681"/>
              <a:gd name="connsiteY19" fmla="*/ 1880407 h 1880407"/>
              <a:gd name="connsiteX20" fmla="*/ 1303656 w 5168681"/>
              <a:gd name="connsiteY20" fmla="*/ 1880407 h 1880407"/>
              <a:gd name="connsiteX21" fmla="*/ 781045 w 5168681"/>
              <a:gd name="connsiteY21" fmla="*/ 1880407 h 1880407"/>
              <a:gd name="connsiteX22" fmla="*/ 0 w 5168681"/>
              <a:gd name="connsiteY22" fmla="*/ 1880407 h 1880407"/>
              <a:gd name="connsiteX23" fmla="*/ 0 w 5168681"/>
              <a:gd name="connsiteY23" fmla="*/ 1372697 h 1880407"/>
              <a:gd name="connsiteX24" fmla="*/ 0 w 5168681"/>
              <a:gd name="connsiteY24" fmla="*/ 921399 h 1880407"/>
              <a:gd name="connsiteX25" fmla="*/ 0 w 5168681"/>
              <a:gd name="connsiteY25" fmla="*/ 470102 h 1880407"/>
              <a:gd name="connsiteX26" fmla="*/ 0 w 5168681"/>
              <a:gd name="connsiteY26" fmla="*/ 0 h 1880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68681" h="1880407" extrusionOk="0">
                <a:moveTo>
                  <a:pt x="0" y="0"/>
                </a:moveTo>
                <a:cubicBezTo>
                  <a:pt x="140643" y="-21255"/>
                  <a:pt x="265409" y="47789"/>
                  <a:pt x="419237" y="0"/>
                </a:cubicBezTo>
                <a:cubicBezTo>
                  <a:pt x="573065" y="-47789"/>
                  <a:pt x="739940" y="3628"/>
                  <a:pt x="890162" y="0"/>
                </a:cubicBezTo>
                <a:cubicBezTo>
                  <a:pt x="1040385" y="-3628"/>
                  <a:pt x="1291400" y="7023"/>
                  <a:pt x="1516146" y="0"/>
                </a:cubicBezTo>
                <a:cubicBezTo>
                  <a:pt x="1740892" y="-7023"/>
                  <a:pt x="1876699" y="9498"/>
                  <a:pt x="1987071" y="0"/>
                </a:cubicBezTo>
                <a:cubicBezTo>
                  <a:pt x="2097443" y="-9498"/>
                  <a:pt x="2381989" y="24850"/>
                  <a:pt x="2664742" y="0"/>
                </a:cubicBezTo>
                <a:cubicBezTo>
                  <a:pt x="2947495" y="-24850"/>
                  <a:pt x="2900719" y="41591"/>
                  <a:pt x="3083980" y="0"/>
                </a:cubicBezTo>
                <a:cubicBezTo>
                  <a:pt x="3267241" y="-41591"/>
                  <a:pt x="3411970" y="29377"/>
                  <a:pt x="3709964" y="0"/>
                </a:cubicBezTo>
                <a:cubicBezTo>
                  <a:pt x="4007958" y="-29377"/>
                  <a:pt x="4063619" y="5474"/>
                  <a:pt x="4284262" y="0"/>
                </a:cubicBezTo>
                <a:cubicBezTo>
                  <a:pt x="4504905" y="-5474"/>
                  <a:pt x="4902507" y="24508"/>
                  <a:pt x="5168681" y="0"/>
                </a:cubicBezTo>
                <a:cubicBezTo>
                  <a:pt x="5212059" y="131056"/>
                  <a:pt x="5139519" y="229631"/>
                  <a:pt x="5168681" y="432494"/>
                </a:cubicBezTo>
                <a:cubicBezTo>
                  <a:pt x="5197843" y="635357"/>
                  <a:pt x="5133372" y="795578"/>
                  <a:pt x="5168681" y="902595"/>
                </a:cubicBezTo>
                <a:cubicBezTo>
                  <a:pt x="5203990" y="1009612"/>
                  <a:pt x="5152111" y="1218416"/>
                  <a:pt x="5168681" y="1372697"/>
                </a:cubicBezTo>
                <a:cubicBezTo>
                  <a:pt x="5185251" y="1526978"/>
                  <a:pt x="5126813" y="1720580"/>
                  <a:pt x="5168681" y="1880407"/>
                </a:cubicBezTo>
                <a:cubicBezTo>
                  <a:pt x="4886513" y="1899136"/>
                  <a:pt x="4847158" y="1859003"/>
                  <a:pt x="4542696" y="1880407"/>
                </a:cubicBezTo>
                <a:cubicBezTo>
                  <a:pt x="4238235" y="1901811"/>
                  <a:pt x="4191820" y="1848980"/>
                  <a:pt x="3968398" y="1880407"/>
                </a:cubicBezTo>
                <a:cubicBezTo>
                  <a:pt x="3744976" y="1911834"/>
                  <a:pt x="3699593" y="1875486"/>
                  <a:pt x="3445787" y="1880407"/>
                </a:cubicBezTo>
                <a:cubicBezTo>
                  <a:pt x="3191981" y="1885328"/>
                  <a:pt x="3008108" y="1812744"/>
                  <a:pt x="2871489" y="1880407"/>
                </a:cubicBezTo>
                <a:cubicBezTo>
                  <a:pt x="2734870" y="1948070"/>
                  <a:pt x="2476350" y="1847666"/>
                  <a:pt x="2297192" y="1880407"/>
                </a:cubicBezTo>
                <a:cubicBezTo>
                  <a:pt x="2118034" y="1913148"/>
                  <a:pt x="1981633" y="1868949"/>
                  <a:pt x="1774580" y="1880407"/>
                </a:cubicBezTo>
                <a:cubicBezTo>
                  <a:pt x="1567527" y="1891865"/>
                  <a:pt x="1500007" y="1836512"/>
                  <a:pt x="1303656" y="1880407"/>
                </a:cubicBezTo>
                <a:cubicBezTo>
                  <a:pt x="1107305" y="1924302"/>
                  <a:pt x="1031594" y="1875956"/>
                  <a:pt x="781045" y="1880407"/>
                </a:cubicBezTo>
                <a:cubicBezTo>
                  <a:pt x="530496" y="1884858"/>
                  <a:pt x="230730" y="1872155"/>
                  <a:pt x="0" y="1880407"/>
                </a:cubicBezTo>
                <a:cubicBezTo>
                  <a:pt x="-8266" y="1752705"/>
                  <a:pt x="27959" y="1524543"/>
                  <a:pt x="0" y="1372697"/>
                </a:cubicBezTo>
                <a:cubicBezTo>
                  <a:pt x="-27959" y="1220851"/>
                  <a:pt x="23160" y="1074603"/>
                  <a:pt x="0" y="921399"/>
                </a:cubicBezTo>
                <a:cubicBezTo>
                  <a:pt x="-23160" y="768195"/>
                  <a:pt x="35451" y="641776"/>
                  <a:pt x="0" y="470102"/>
                </a:cubicBezTo>
                <a:cubicBezTo>
                  <a:pt x="-35451" y="298428"/>
                  <a:pt x="46539" y="123652"/>
                  <a:pt x="0" y="0"/>
                </a:cubicBezTo>
                <a:close/>
              </a:path>
            </a:pathLst>
          </a:custGeom>
          <a:noFill/>
          <a:ln>
            <a:solidFill>
              <a:schemeClr val="bg2">
                <a:lumMod val="50000"/>
              </a:schemeClr>
            </a:solidFill>
            <a:prstDash val="sysDash"/>
            <a:extLst>
              <a:ext uri="{C807C97D-BFC1-408E-A445-0C87EB9F89A2}">
                <ask:lineSketchStyleProps xmlns:ask="http://schemas.microsoft.com/office/drawing/2018/sketchyshapes" sd="1556940984">
                  <a:prstGeom prst="rect">
                    <a:avLst/>
                  </a:prstGeom>
                  <ask:type>
                    <ask:lineSketchScribble/>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400"/>
          </a:p>
        </p:txBody>
      </p:sp>
      <p:sp>
        <p:nvSpPr>
          <p:cNvPr id="7" name="TextBox 6">
            <a:extLst>
              <a:ext uri="{FF2B5EF4-FFF2-40B4-BE49-F238E27FC236}">
                <a16:creationId xmlns:a16="http://schemas.microsoft.com/office/drawing/2014/main" id="{58EE3A2E-87DC-527E-6224-B49B1D40EF7B}"/>
              </a:ext>
            </a:extLst>
          </p:cNvPr>
          <p:cNvSpPr txBox="1"/>
          <p:nvPr/>
        </p:nvSpPr>
        <p:spPr>
          <a:xfrm>
            <a:off x="3563577" y="4449068"/>
            <a:ext cx="2714462" cy="907749"/>
          </a:xfrm>
          <a:prstGeom prst="rect">
            <a:avLst/>
          </a:prstGeom>
          <a:noFill/>
        </p:spPr>
        <p:txBody>
          <a:bodyPr wrap="square" rtlCol="0">
            <a:spAutoFit/>
          </a:bodyPr>
          <a:lstStyle/>
          <a:p>
            <a:pPr marL="152396">
              <a:lnSpc>
                <a:spcPct val="115000"/>
              </a:lnSpc>
              <a:buClr>
                <a:schemeClr val="dk2"/>
              </a:buClr>
              <a:buSzPts val="1800"/>
            </a:pPr>
            <a:r>
              <a:rPr lang="en-US" sz="2400" dirty="0" err="1">
                <a:solidFill>
                  <a:schemeClr val="bg2">
                    <a:lumMod val="50000"/>
                  </a:schemeClr>
                </a:solidFill>
                <a:latin typeface="Times New Roman" panose="02020603050405020304" pitchFamily="18" charset="0"/>
                <a:cs typeface="Times New Roman" panose="02020603050405020304" pitchFamily="18" charset="0"/>
              </a:rPr>
              <a:t>Psychophysiolgy</a:t>
            </a:r>
            <a:r>
              <a:rPr lang="en-US" sz="2400" dirty="0">
                <a:solidFill>
                  <a:schemeClr val="bg2">
                    <a:lumMod val="50000"/>
                  </a:schemeClr>
                </a:solidFill>
                <a:latin typeface="Times New Roman" panose="02020603050405020304" pitchFamily="18" charset="0"/>
                <a:cs typeface="Times New Roman" panose="02020603050405020304" pitchFamily="18" charset="0"/>
              </a:rPr>
              <a:t>-based models.</a:t>
            </a:r>
          </a:p>
        </p:txBody>
      </p:sp>
      <p:sp>
        <p:nvSpPr>
          <p:cNvPr id="8" name="Rectangle: Rounded Corners 10">
            <a:extLst>
              <a:ext uri="{FF2B5EF4-FFF2-40B4-BE49-F238E27FC236}">
                <a16:creationId xmlns:a16="http://schemas.microsoft.com/office/drawing/2014/main" id="{1A17CC22-8ED7-B10F-73A9-3F5AD7382616}"/>
              </a:ext>
            </a:extLst>
          </p:cNvPr>
          <p:cNvSpPr/>
          <p:nvPr/>
        </p:nvSpPr>
        <p:spPr>
          <a:xfrm>
            <a:off x="6143152" y="4660000"/>
            <a:ext cx="2558400" cy="426977"/>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133" dirty="0">
                <a:latin typeface="Times New Roman" panose="02020603050405020304" pitchFamily="18" charset="0"/>
                <a:cs typeface="Times New Roman" panose="02020603050405020304" pitchFamily="18" charset="0"/>
              </a:rPr>
              <a:t>EEG</a:t>
            </a:r>
            <a:endParaRPr lang="en-US" sz="2133" baseline="30000" dirty="0">
              <a:latin typeface="Times New Roman" panose="02020603050405020304" pitchFamily="18" charset="0"/>
              <a:cs typeface="Times New Roman" panose="02020603050405020304" pitchFamily="18" charset="0"/>
            </a:endParaRPr>
          </a:p>
        </p:txBody>
      </p:sp>
      <p:sp>
        <p:nvSpPr>
          <p:cNvPr id="9" name="Rectangle: Rounded Corners 11">
            <a:extLst>
              <a:ext uri="{FF2B5EF4-FFF2-40B4-BE49-F238E27FC236}">
                <a16:creationId xmlns:a16="http://schemas.microsoft.com/office/drawing/2014/main" id="{2B2E9995-8854-CD41-99DD-A98CCFAAB2B6}"/>
              </a:ext>
            </a:extLst>
          </p:cNvPr>
          <p:cNvSpPr/>
          <p:nvPr/>
        </p:nvSpPr>
        <p:spPr>
          <a:xfrm>
            <a:off x="6143152" y="5210020"/>
            <a:ext cx="2557027" cy="426977"/>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133" dirty="0">
                <a:latin typeface="Times New Roman" panose="02020603050405020304" pitchFamily="18" charset="0"/>
                <a:cs typeface="Times New Roman" panose="02020603050405020304" pitchFamily="18" charset="0"/>
              </a:rPr>
              <a:t>ECG</a:t>
            </a:r>
          </a:p>
        </p:txBody>
      </p:sp>
      <p:sp>
        <p:nvSpPr>
          <p:cNvPr id="10" name="Rectangle: Rounded Corners 11">
            <a:extLst>
              <a:ext uri="{FF2B5EF4-FFF2-40B4-BE49-F238E27FC236}">
                <a16:creationId xmlns:a16="http://schemas.microsoft.com/office/drawing/2014/main" id="{7225409E-FF1F-60B0-A3B8-66592B8D0B42}"/>
              </a:ext>
            </a:extLst>
          </p:cNvPr>
          <p:cNvSpPr/>
          <p:nvPr/>
        </p:nvSpPr>
        <p:spPr>
          <a:xfrm>
            <a:off x="6101933" y="5760040"/>
            <a:ext cx="2598246" cy="426977"/>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133" dirty="0">
                <a:latin typeface="Times New Roman" panose="02020603050405020304" pitchFamily="18" charset="0"/>
                <a:cs typeface="Times New Roman" panose="02020603050405020304" pitchFamily="18" charset="0"/>
              </a:rPr>
              <a:t>EDA</a:t>
            </a:r>
          </a:p>
        </p:txBody>
      </p:sp>
      <p:sp>
        <p:nvSpPr>
          <p:cNvPr id="12" name="Rectangle: Rounded Corners 30">
            <a:extLst>
              <a:ext uri="{FF2B5EF4-FFF2-40B4-BE49-F238E27FC236}">
                <a16:creationId xmlns:a16="http://schemas.microsoft.com/office/drawing/2014/main" id="{590188EE-FD94-C642-B4F3-81DC0855628E}"/>
              </a:ext>
            </a:extLst>
          </p:cNvPr>
          <p:cNvSpPr/>
          <p:nvPr/>
        </p:nvSpPr>
        <p:spPr>
          <a:xfrm>
            <a:off x="4529793" y="5019932"/>
            <a:ext cx="3496492" cy="796814"/>
          </a:xfrm>
          <a:prstGeom prst="roundRect">
            <a:avLst/>
          </a:prstGeom>
          <a:solidFill>
            <a:schemeClr val="accent2">
              <a:lumMod val="75000"/>
            </a:schemeClr>
          </a:solid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2400" b="1" dirty="0">
                <a:solidFill>
                  <a:schemeClr val="bg2"/>
                </a:solidFill>
                <a:latin typeface="Times New Roman" panose="02020603050405020304" pitchFamily="18" charset="0"/>
                <a:cs typeface="Times New Roman" panose="02020603050405020304" pitchFamily="18" charset="0"/>
              </a:rPr>
              <a:t>Impractical</a:t>
            </a:r>
            <a:endParaRPr lang="en-US" sz="2400" dirty="0">
              <a:solidFill>
                <a:schemeClr val="bg2"/>
              </a:solidFill>
              <a:latin typeface="Times New Roman" panose="02020603050405020304" pitchFamily="18" charset="0"/>
              <a:cs typeface="Times New Roman" panose="02020603050405020304" pitchFamily="18" charset="0"/>
            </a:endParaRPr>
          </a:p>
        </p:txBody>
      </p:sp>
      <p:sp>
        <p:nvSpPr>
          <p:cNvPr id="19" name="Rectangle: Rounded Corners 30">
            <a:extLst>
              <a:ext uri="{FF2B5EF4-FFF2-40B4-BE49-F238E27FC236}">
                <a16:creationId xmlns:a16="http://schemas.microsoft.com/office/drawing/2014/main" id="{2046B78C-E11D-CD82-10A7-2B6037CF8EC5}"/>
              </a:ext>
            </a:extLst>
          </p:cNvPr>
          <p:cNvSpPr/>
          <p:nvPr/>
        </p:nvSpPr>
        <p:spPr>
          <a:xfrm>
            <a:off x="3675374" y="3144874"/>
            <a:ext cx="5168680" cy="1654870"/>
          </a:xfrm>
          <a:prstGeom prst="round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3200" b="1" dirty="0">
                <a:solidFill>
                  <a:schemeClr val="tx1"/>
                </a:solidFill>
                <a:latin typeface="Times New Roman" panose="02020603050405020304" pitchFamily="18" charset="0"/>
                <a:cs typeface="Times New Roman" panose="02020603050405020304" pitchFamily="18" charset="0"/>
              </a:rPr>
              <a:t>Personalized</a:t>
            </a:r>
            <a:r>
              <a:rPr lang="en-US" sz="3200" dirty="0">
                <a:solidFill>
                  <a:schemeClr val="tx1"/>
                </a:solidFill>
                <a:latin typeface="Times New Roman" panose="02020603050405020304" pitchFamily="18" charset="0"/>
                <a:cs typeface="Times New Roman" panose="02020603050405020304" pitchFamily="18" charset="0"/>
              </a:rPr>
              <a:t>, </a:t>
            </a:r>
            <a:r>
              <a:rPr lang="en-US" sz="3200" b="1" dirty="0">
                <a:solidFill>
                  <a:schemeClr val="tx1"/>
                </a:solidFill>
                <a:latin typeface="Times New Roman" panose="02020603050405020304" pitchFamily="18" charset="0"/>
                <a:cs typeface="Times New Roman" panose="02020603050405020304" pitchFamily="18" charset="0"/>
              </a:rPr>
              <a:t>accurate</a:t>
            </a:r>
            <a:r>
              <a:rPr lang="en-US" sz="3200" dirty="0">
                <a:solidFill>
                  <a:schemeClr val="tx1"/>
                </a:solidFill>
                <a:latin typeface="Times New Roman" panose="02020603050405020304" pitchFamily="18" charset="0"/>
                <a:cs typeface="Times New Roman" panose="02020603050405020304" pitchFamily="18" charset="0"/>
              </a:rPr>
              <a:t>, </a:t>
            </a:r>
            <a:r>
              <a:rPr lang="en-US" sz="3200" b="1" dirty="0">
                <a:solidFill>
                  <a:schemeClr val="tx1"/>
                </a:solidFill>
                <a:latin typeface="Times New Roman" panose="02020603050405020304" pitchFamily="18" charset="0"/>
                <a:cs typeface="Times New Roman" panose="02020603050405020304" pitchFamily="18" charset="0"/>
              </a:rPr>
              <a:t>human-labor free</a:t>
            </a:r>
            <a:r>
              <a:rPr lang="en-US" sz="3200" dirty="0">
                <a:solidFill>
                  <a:schemeClr val="tx1"/>
                </a:solidFill>
                <a:latin typeface="Times New Roman" panose="02020603050405020304" pitchFamily="18" charset="0"/>
                <a:cs typeface="Times New Roman" panose="02020603050405020304" pitchFamily="18" charset="0"/>
              </a:rPr>
              <a:t>!</a:t>
            </a:r>
          </a:p>
        </p:txBody>
      </p:sp>
      <p:sp>
        <p:nvSpPr>
          <p:cNvPr id="14" name="Text Placeholder 3">
            <a:extLst>
              <a:ext uri="{FF2B5EF4-FFF2-40B4-BE49-F238E27FC236}">
                <a16:creationId xmlns:a16="http://schemas.microsoft.com/office/drawing/2014/main" id="{689CF78B-24DF-97F9-5F6D-D7275D025C65}"/>
              </a:ext>
            </a:extLst>
          </p:cNvPr>
          <p:cNvSpPr txBox="1">
            <a:spLocks/>
          </p:cNvSpPr>
          <p:nvPr/>
        </p:nvSpPr>
        <p:spPr>
          <a:xfrm>
            <a:off x="415599" y="1614394"/>
            <a:ext cx="4521743" cy="644353"/>
          </a:xfrm>
          <a:prstGeom prst="rect">
            <a:avLst/>
          </a:prstGeom>
        </p:spPr>
        <p:txBody>
          <a:bodyPr spcFirstLastPara="1" vert="horz" wrap="square" lIns="91425" tIns="91425" rIns="91425" bIns="91425" rtlCol="0" anchor="t" anchorCtr="0">
            <a:noAutofit/>
          </a:bodyPr>
          <a:lstStyle>
            <a:lvl1pPr marL="609585" lvl="0" indent="-457189" algn="l" defTabSz="914400" rtl="0" eaLnBrk="1" latinLnBrk="0" hangingPunct="1">
              <a:lnSpc>
                <a:spcPct val="90000"/>
              </a:lnSpc>
              <a:spcBef>
                <a:spcPts val="0"/>
              </a:spcBef>
              <a:spcAft>
                <a:spcPts val="0"/>
              </a:spcAft>
              <a:buSzPts val="1800"/>
              <a:buFont typeface="Arial" panose="020B0604020202020204" pitchFamily="34" charset="0"/>
              <a:buChar char="●"/>
              <a:defRPr sz="2800" kern="1200">
                <a:solidFill>
                  <a:schemeClr val="tx1"/>
                </a:solidFill>
                <a:latin typeface="+mn-lt"/>
                <a:ea typeface="+mn-ea"/>
                <a:cs typeface="+mn-cs"/>
              </a:defRPr>
            </a:lvl1pPr>
            <a:lvl2pPr marL="1219170" lvl="1" indent="-423323" algn="l" defTabSz="914400" rtl="0" eaLnBrk="1" latinLnBrk="0" hangingPunct="1">
              <a:lnSpc>
                <a:spcPct val="90000"/>
              </a:lnSpc>
              <a:spcBef>
                <a:spcPts val="2133"/>
              </a:spcBef>
              <a:spcAft>
                <a:spcPts val="0"/>
              </a:spcAft>
              <a:buSzPts val="1400"/>
              <a:buFont typeface="Arial" panose="020B0604020202020204" pitchFamily="34" charset="0"/>
              <a:buChar char="○"/>
              <a:defRPr sz="2400" kern="1200">
                <a:solidFill>
                  <a:schemeClr val="tx1"/>
                </a:solidFill>
                <a:latin typeface="+mn-lt"/>
                <a:ea typeface="+mn-ea"/>
                <a:cs typeface="+mn-cs"/>
              </a:defRPr>
            </a:lvl2pPr>
            <a:lvl3pPr marL="1828754" lvl="2" indent="-423323" algn="l" defTabSz="914400" rtl="0" eaLnBrk="1" latinLnBrk="0" hangingPunct="1">
              <a:lnSpc>
                <a:spcPct val="90000"/>
              </a:lnSpc>
              <a:spcBef>
                <a:spcPts val="2133"/>
              </a:spcBef>
              <a:spcAft>
                <a:spcPts val="0"/>
              </a:spcAft>
              <a:buSzPts val="1400"/>
              <a:buFont typeface="Arial" panose="020B0604020202020204" pitchFamily="34" charset="0"/>
              <a:buChar char="■"/>
              <a:defRPr sz="2000" kern="1200">
                <a:solidFill>
                  <a:schemeClr val="tx1"/>
                </a:solidFill>
                <a:latin typeface="+mn-lt"/>
                <a:ea typeface="+mn-ea"/>
                <a:cs typeface="+mn-cs"/>
              </a:defRPr>
            </a:lvl3pPr>
            <a:lvl4pPr marL="2438339" lvl="3"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4pPr>
            <a:lvl5pPr marL="3047924" lvl="4"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5pPr>
            <a:lvl6pPr marL="3657509" lvl="5"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6pPr>
            <a:lvl7pPr marL="4267093" lvl="6"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7pPr>
            <a:lvl8pPr marL="4876678" lvl="7"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8pPr>
            <a:lvl9pPr marL="5486263" lvl="8" indent="-423323" algn="l" defTabSz="914400" rtl="0" eaLnBrk="1" latinLnBrk="0" hangingPunct="1">
              <a:lnSpc>
                <a:spcPct val="90000"/>
              </a:lnSpc>
              <a:spcBef>
                <a:spcPts val="2133"/>
              </a:spcBef>
              <a:spcAft>
                <a:spcPts val="2133"/>
              </a:spcAft>
              <a:buSzPts val="1400"/>
              <a:buFont typeface="Arial" panose="020B0604020202020204" pitchFamily="34" charset="0"/>
              <a:buChar char="■"/>
              <a:defRPr sz="1800" kern="1200">
                <a:solidFill>
                  <a:schemeClr val="tx1"/>
                </a:solidFill>
                <a:latin typeface="+mn-lt"/>
                <a:ea typeface="+mn-ea"/>
                <a:cs typeface="+mn-cs"/>
              </a:defRPr>
            </a:lvl9pPr>
          </a:lstStyle>
          <a:p>
            <a:r>
              <a:rPr lang="en-US" sz="2667" dirty="0">
                <a:latin typeface="Times New Roman" panose="02020603050405020304" pitchFamily="18" charset="0"/>
                <a:cs typeface="Times New Roman" panose="02020603050405020304" pitchFamily="18" charset="0"/>
              </a:rPr>
              <a:t>Objective-based solutions</a:t>
            </a:r>
          </a:p>
        </p:txBody>
      </p:sp>
      <p:sp>
        <p:nvSpPr>
          <p:cNvPr id="15" name="Text Placeholder 3">
            <a:extLst>
              <a:ext uri="{FF2B5EF4-FFF2-40B4-BE49-F238E27FC236}">
                <a16:creationId xmlns:a16="http://schemas.microsoft.com/office/drawing/2014/main" id="{55515B28-B1C6-D994-1FB3-10B0CC09B169}"/>
              </a:ext>
            </a:extLst>
          </p:cNvPr>
          <p:cNvSpPr txBox="1">
            <a:spLocks/>
          </p:cNvSpPr>
          <p:nvPr/>
        </p:nvSpPr>
        <p:spPr>
          <a:xfrm>
            <a:off x="5311823" y="1204841"/>
            <a:ext cx="5703515" cy="644353"/>
          </a:xfrm>
          <a:prstGeom prst="rect">
            <a:avLst/>
          </a:prstGeom>
        </p:spPr>
        <p:txBody>
          <a:bodyPr spcFirstLastPara="1" vert="horz" wrap="square" lIns="91425" tIns="91425" rIns="91425" bIns="91425" rtlCol="0" anchor="t" anchorCtr="0">
            <a:noAutofit/>
          </a:bodyPr>
          <a:lstStyle>
            <a:lvl1pPr marL="609585" lvl="0" indent="-457189" algn="l" defTabSz="914400" rtl="0" eaLnBrk="1" latinLnBrk="0" hangingPunct="1">
              <a:lnSpc>
                <a:spcPct val="90000"/>
              </a:lnSpc>
              <a:spcBef>
                <a:spcPts val="0"/>
              </a:spcBef>
              <a:spcAft>
                <a:spcPts val="0"/>
              </a:spcAft>
              <a:buSzPts val="1800"/>
              <a:buFont typeface="Arial" panose="020B0604020202020204" pitchFamily="34" charset="0"/>
              <a:buChar char="●"/>
              <a:defRPr sz="2800" kern="1200">
                <a:solidFill>
                  <a:schemeClr val="tx1"/>
                </a:solidFill>
                <a:latin typeface="+mn-lt"/>
                <a:ea typeface="+mn-ea"/>
                <a:cs typeface="+mn-cs"/>
              </a:defRPr>
            </a:lvl1pPr>
            <a:lvl2pPr marL="1219170" lvl="1" indent="-423323" algn="l" defTabSz="914400" rtl="0" eaLnBrk="1" latinLnBrk="0" hangingPunct="1">
              <a:lnSpc>
                <a:spcPct val="90000"/>
              </a:lnSpc>
              <a:spcBef>
                <a:spcPts val="2133"/>
              </a:spcBef>
              <a:spcAft>
                <a:spcPts val="0"/>
              </a:spcAft>
              <a:buSzPts val="1400"/>
              <a:buFont typeface="Arial" panose="020B0604020202020204" pitchFamily="34" charset="0"/>
              <a:buChar char="○"/>
              <a:defRPr sz="2400" kern="1200">
                <a:solidFill>
                  <a:schemeClr val="tx1"/>
                </a:solidFill>
                <a:latin typeface="+mn-lt"/>
                <a:ea typeface="+mn-ea"/>
                <a:cs typeface="+mn-cs"/>
              </a:defRPr>
            </a:lvl2pPr>
            <a:lvl3pPr marL="1828754" lvl="2" indent="-423323" algn="l" defTabSz="914400" rtl="0" eaLnBrk="1" latinLnBrk="0" hangingPunct="1">
              <a:lnSpc>
                <a:spcPct val="90000"/>
              </a:lnSpc>
              <a:spcBef>
                <a:spcPts val="2133"/>
              </a:spcBef>
              <a:spcAft>
                <a:spcPts val="0"/>
              </a:spcAft>
              <a:buSzPts val="1400"/>
              <a:buFont typeface="Arial" panose="020B0604020202020204" pitchFamily="34" charset="0"/>
              <a:buChar char="■"/>
              <a:defRPr sz="2000" kern="1200">
                <a:solidFill>
                  <a:schemeClr val="tx1"/>
                </a:solidFill>
                <a:latin typeface="+mn-lt"/>
                <a:ea typeface="+mn-ea"/>
                <a:cs typeface="+mn-cs"/>
              </a:defRPr>
            </a:lvl3pPr>
            <a:lvl4pPr marL="2438339" lvl="3"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4pPr>
            <a:lvl5pPr marL="3047924" lvl="4"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5pPr>
            <a:lvl6pPr marL="3657509" lvl="5"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6pPr>
            <a:lvl7pPr marL="4267093" lvl="6"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7pPr>
            <a:lvl8pPr marL="4876678" lvl="7"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8pPr>
            <a:lvl9pPr marL="5486263" lvl="8" indent="-423323" algn="l" defTabSz="914400" rtl="0" eaLnBrk="1" latinLnBrk="0" hangingPunct="1">
              <a:lnSpc>
                <a:spcPct val="90000"/>
              </a:lnSpc>
              <a:spcBef>
                <a:spcPts val="2133"/>
              </a:spcBef>
              <a:spcAft>
                <a:spcPts val="2133"/>
              </a:spcAft>
              <a:buSzPts val="1400"/>
              <a:buFont typeface="Arial" panose="020B0604020202020204" pitchFamily="34" charset="0"/>
              <a:buChar char="■"/>
              <a:defRPr sz="1800" kern="1200">
                <a:solidFill>
                  <a:schemeClr val="tx1"/>
                </a:solidFill>
                <a:latin typeface="+mn-lt"/>
                <a:ea typeface="+mn-ea"/>
                <a:cs typeface="+mn-cs"/>
              </a:defRPr>
            </a:lvl9pPr>
          </a:lstStyle>
          <a:p>
            <a:pPr marL="152396" indent="0">
              <a:buNone/>
            </a:pPr>
            <a:r>
              <a:rPr lang="en-US" dirty="0">
                <a:latin typeface="Times New Roman" panose="02020603050405020304" pitchFamily="18" charset="0"/>
                <a:cs typeface="Times New Roman" panose="02020603050405020304" pitchFamily="18" charset="0"/>
              </a:rPr>
              <a:t>– </a:t>
            </a:r>
            <a:r>
              <a:rPr lang="en-US" dirty="0">
                <a:solidFill>
                  <a:schemeClr val="accent2"/>
                </a:solidFill>
                <a:latin typeface="Times New Roman" panose="02020603050405020304" pitchFamily="18" charset="0"/>
                <a:cs typeface="Times New Roman" panose="02020603050405020304" pitchFamily="18" charset="0"/>
              </a:rPr>
              <a:t>time consuming </a:t>
            </a:r>
            <a:r>
              <a:rPr lang="en-US" dirty="0">
                <a:latin typeface="Times New Roman" panose="02020603050405020304" pitchFamily="18" charset="0"/>
                <a:cs typeface="Times New Roman" panose="02020603050405020304" pitchFamily="18" charset="0"/>
              </a:rPr>
              <a:t>and </a:t>
            </a:r>
            <a:r>
              <a:rPr lang="en-US" dirty="0">
                <a:solidFill>
                  <a:schemeClr val="accent2"/>
                </a:solidFill>
                <a:latin typeface="Times New Roman" panose="02020603050405020304" pitchFamily="18" charset="0"/>
                <a:cs typeface="Times New Roman" panose="02020603050405020304" pitchFamily="18" charset="0"/>
              </a:rPr>
              <a:t>inconvenient</a:t>
            </a:r>
          </a:p>
        </p:txBody>
      </p:sp>
    </p:spTree>
    <p:extLst>
      <p:ext uri="{BB962C8B-B14F-4D97-AF65-F5344CB8AC3E}">
        <p14:creationId xmlns:p14="http://schemas.microsoft.com/office/powerpoint/2010/main" val="2636723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51"/>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52"/>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53"/>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54"/>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68"/>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3" presetClass="emph" presetSubtype="2" fill="hold" nodeType="clickEffect">
                                  <p:stCondLst>
                                    <p:cond delay="0"/>
                                  </p:stCondLst>
                                  <p:childTnLst>
                                    <p:animClr clrSpc="rgb" dir="cw">
                                      <p:cBhvr override="childStyle">
                                        <p:cTn id="31" dur="500" fill="hold"/>
                                        <p:tgtEl>
                                          <p:spTgt spid="53"/>
                                        </p:tgtEl>
                                        <p:attrNameLst>
                                          <p:attrName>style.color</p:attrName>
                                        </p:attrNameLst>
                                      </p:cBhvr>
                                      <p:to>
                                        <a:schemeClr val="tx1"/>
                                      </p:to>
                                    </p:animClr>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5"/>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59"/>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60"/>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71"/>
                                        </p:tgtEl>
                                        <p:attrNameLst>
                                          <p:attrName>style.visibility</p:attrName>
                                        </p:attrNameLst>
                                      </p:cBhvr>
                                      <p:to>
                                        <p:strVal val="visible"/>
                                      </p:to>
                                    </p:set>
                                  </p:childTnLst>
                                </p:cTn>
                              </p:par>
                              <p:par>
                                <p:cTn id="44" presetID="1" presetClass="entr" presetSubtype="0" fill="hold" grpId="0" nodeType="withEffect">
                                  <p:stCondLst>
                                    <p:cond delay="0"/>
                                  </p:stCondLst>
                                  <p:iterate type="lt">
                                    <p:tmAbs val="0"/>
                                  </p:iterate>
                                  <p:childTnLst>
                                    <p:set>
                                      <p:cBhvr>
                                        <p:cTn id="45" dur="1" fill="hold">
                                          <p:stCondLst>
                                            <p:cond delay="0"/>
                                          </p:stCondLst>
                                        </p:cTn>
                                        <p:tgtEl>
                                          <p:spTgt spid="72"/>
                                        </p:tgtEl>
                                        <p:attrNameLst>
                                          <p:attrName>style.visibility</p:attrName>
                                        </p:attrNameLst>
                                      </p:cBhvr>
                                      <p:to>
                                        <p:strVal val="visible"/>
                                      </p:to>
                                    </p:set>
                                  </p:childTnLst>
                                </p:cTn>
                              </p:par>
                              <p:par>
                                <p:cTn id="46" presetID="1" presetClass="entr" presetSubtype="0" fill="hold" grpId="0" nodeType="withEffect">
                                  <p:stCondLst>
                                    <p:cond delay="0"/>
                                  </p:stCondLst>
                                  <p:iterate type="lt">
                                    <p:tmAbs val="0"/>
                                  </p:iterate>
                                  <p:childTnLst>
                                    <p:set>
                                      <p:cBhvr>
                                        <p:cTn id="47" dur="1" fill="hold">
                                          <p:stCondLst>
                                            <p:cond delay="0"/>
                                          </p:stCondLst>
                                        </p:cTn>
                                        <p:tgtEl>
                                          <p:spTgt spid="73"/>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3" presetClass="emph" presetSubtype="2" fill="hold" grpId="1" nodeType="clickEffect">
                                  <p:stCondLst>
                                    <p:cond delay="0"/>
                                  </p:stCondLst>
                                  <p:childTnLst>
                                    <p:animClr clrSpc="rgb" dir="cw">
                                      <p:cBhvr override="childStyle">
                                        <p:cTn id="51" dur="500" fill="hold"/>
                                        <p:tgtEl>
                                          <p:spTgt spid="71"/>
                                        </p:tgtEl>
                                        <p:attrNameLst>
                                          <p:attrName>style.color</p:attrName>
                                        </p:attrNameLst>
                                      </p:cBhvr>
                                      <p:to>
                                        <a:schemeClr val="tx1"/>
                                      </p:to>
                                    </p:animClr>
                                  </p:childTnLst>
                                </p:cTn>
                              </p:par>
                            </p:childTnLst>
                          </p:cTn>
                        </p:par>
                      </p:childTnLst>
                    </p:cTn>
                  </p:par>
                  <p:par>
                    <p:cTn id="52" fill="hold">
                      <p:stCondLst>
                        <p:cond delay="indefinite"/>
                      </p:stCondLst>
                      <p:childTnLst>
                        <p:par>
                          <p:cTn id="53" fill="hold">
                            <p:stCondLst>
                              <p:cond delay="0"/>
                            </p:stCondLst>
                            <p:childTnLst>
                              <p:par>
                                <p:cTn id="54" presetID="3" presetClass="emph" presetSubtype="2" fill="hold" grpId="1" nodeType="clickEffect">
                                  <p:stCondLst>
                                    <p:cond delay="0"/>
                                  </p:stCondLst>
                                  <p:iterate type="lt">
                                    <p:tmPct val="0"/>
                                  </p:iterate>
                                  <p:childTnLst>
                                    <p:animClr clrSpc="rgb" dir="cw">
                                      <p:cBhvr override="childStyle">
                                        <p:cTn id="55" dur="2000" fill="hold"/>
                                        <p:tgtEl>
                                          <p:spTgt spid="72"/>
                                        </p:tgtEl>
                                        <p:attrNameLst>
                                          <p:attrName>style.color</p:attrName>
                                        </p:attrNameLst>
                                      </p:cBhvr>
                                      <p:to>
                                        <a:schemeClr val="tx1"/>
                                      </p:to>
                                    </p:animClr>
                                  </p:childTnLst>
                                </p:cTn>
                              </p:par>
                              <p:par>
                                <p:cTn id="56" presetID="3" presetClass="emph" presetSubtype="2" fill="hold" grpId="1" nodeType="withEffect">
                                  <p:stCondLst>
                                    <p:cond delay="0"/>
                                  </p:stCondLst>
                                  <p:iterate type="lt">
                                    <p:tmPct val="0"/>
                                  </p:iterate>
                                  <p:childTnLst>
                                    <p:animClr clrSpc="rgb" dir="cw">
                                      <p:cBhvr override="childStyle">
                                        <p:cTn id="57" dur="2000" fill="hold"/>
                                        <p:tgtEl>
                                          <p:spTgt spid="73"/>
                                        </p:tgtEl>
                                        <p:attrNameLst>
                                          <p:attrName>style.color</p:attrName>
                                        </p:attrNameLst>
                                      </p:cBhvr>
                                      <p:to>
                                        <a:schemeClr val="tx1"/>
                                      </p:to>
                                    </p:animClr>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6"/>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2"/>
                                        </p:tgtEl>
                                        <p:attrNameLst>
                                          <p:attrName>style.visibility</p:attrName>
                                        </p:attrNameLst>
                                      </p:cBhvr>
                                      <p:to>
                                        <p:strVal val="visible"/>
                                      </p:to>
                                    </p:set>
                                  </p:childTnLst>
                                </p:cTn>
                              </p:par>
                              <p:par>
                                <p:cTn id="66" presetID="1" presetClass="entr" presetSubtype="0" fill="hold" grpId="0" nodeType="withEffect">
                                  <p:stCondLst>
                                    <p:cond delay="0"/>
                                  </p:stCondLst>
                                  <p:childTnLst>
                                    <p:set>
                                      <p:cBhvr>
                                        <p:cTn id="67" dur="1" fill="hold">
                                          <p:stCondLst>
                                            <p:cond delay="0"/>
                                          </p:stCondLst>
                                        </p:cTn>
                                        <p:tgtEl>
                                          <p:spTgt spid="7"/>
                                        </p:tgtEl>
                                        <p:attrNameLst>
                                          <p:attrName>style.visibility</p:attrName>
                                        </p:attrNameLst>
                                      </p:cBhvr>
                                      <p:to>
                                        <p:strVal val="visible"/>
                                      </p:to>
                                    </p:set>
                                  </p:childTnLst>
                                </p:cTn>
                              </p:par>
                              <p:par>
                                <p:cTn id="68" presetID="1" presetClass="entr" presetSubtype="0" fill="hold" grpId="0" nodeType="withEffect">
                                  <p:stCondLst>
                                    <p:cond delay="0"/>
                                  </p:stCondLst>
                                  <p:childTnLst>
                                    <p:set>
                                      <p:cBhvr>
                                        <p:cTn id="69" dur="1" fill="hold">
                                          <p:stCondLst>
                                            <p:cond delay="0"/>
                                          </p:stCondLst>
                                        </p:cTn>
                                        <p:tgtEl>
                                          <p:spTgt spid="8"/>
                                        </p:tgtEl>
                                        <p:attrNameLst>
                                          <p:attrName>style.visibility</p:attrName>
                                        </p:attrNameLst>
                                      </p:cBhvr>
                                      <p:to>
                                        <p:strVal val="visible"/>
                                      </p:to>
                                    </p:set>
                                  </p:childTnLst>
                                </p:cTn>
                              </p:par>
                              <p:par>
                                <p:cTn id="70" presetID="1" presetClass="entr" presetSubtype="0" fill="hold" grpId="0" nodeType="withEffect">
                                  <p:stCondLst>
                                    <p:cond delay="0"/>
                                  </p:stCondLst>
                                  <p:childTnLst>
                                    <p:set>
                                      <p:cBhvr>
                                        <p:cTn id="71" dur="1" fill="hold">
                                          <p:stCondLst>
                                            <p:cond delay="0"/>
                                          </p:stCondLst>
                                        </p:cTn>
                                        <p:tgtEl>
                                          <p:spTgt spid="9"/>
                                        </p:tgtEl>
                                        <p:attrNameLst>
                                          <p:attrName>style.visibility</p:attrName>
                                        </p:attrNameLst>
                                      </p:cBhvr>
                                      <p:to>
                                        <p:strVal val="visible"/>
                                      </p:to>
                                    </p:set>
                                  </p:childTnLst>
                                </p:cTn>
                              </p:par>
                              <p:par>
                                <p:cTn id="72" presetID="1" presetClass="entr" presetSubtype="0" fill="hold" grpId="0" nodeType="withEffect">
                                  <p:stCondLst>
                                    <p:cond delay="0"/>
                                  </p:stCondLst>
                                  <p:childTnLst>
                                    <p:set>
                                      <p:cBhvr>
                                        <p:cTn id="73" dur="1" fill="hold">
                                          <p:stCondLst>
                                            <p:cond delay="0"/>
                                          </p:stCondLst>
                                        </p:cTn>
                                        <p:tgtEl>
                                          <p:spTgt spid="10"/>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3" presetClass="emph" presetSubtype="2" fill="hold" grpId="1" nodeType="clickEffect">
                                  <p:stCondLst>
                                    <p:cond delay="0"/>
                                  </p:stCondLst>
                                  <p:childTnLst>
                                    <p:animClr clrSpc="rgb" dir="cw">
                                      <p:cBhvr override="childStyle">
                                        <p:cTn id="77" dur="500" fill="hold"/>
                                        <p:tgtEl>
                                          <p:spTgt spid="8"/>
                                        </p:tgtEl>
                                        <p:attrNameLst>
                                          <p:attrName>style.color</p:attrName>
                                        </p:attrNameLst>
                                      </p:cBhvr>
                                      <p:to>
                                        <a:schemeClr val="tx1"/>
                                      </p:to>
                                    </p:animClr>
                                  </p:childTnLst>
                                </p:cTn>
                              </p:par>
                              <p:par>
                                <p:cTn id="78" presetID="3" presetClass="emph" presetSubtype="2" fill="hold" grpId="1" nodeType="withEffect">
                                  <p:stCondLst>
                                    <p:cond delay="0"/>
                                  </p:stCondLst>
                                  <p:childTnLst>
                                    <p:animClr clrSpc="rgb" dir="cw">
                                      <p:cBhvr override="childStyle">
                                        <p:cTn id="79" dur="500" fill="hold"/>
                                        <p:tgtEl>
                                          <p:spTgt spid="9"/>
                                        </p:tgtEl>
                                        <p:attrNameLst>
                                          <p:attrName>style.color</p:attrName>
                                        </p:attrNameLst>
                                      </p:cBhvr>
                                      <p:to>
                                        <a:schemeClr val="tx1"/>
                                      </p:to>
                                    </p:animClr>
                                  </p:childTnLst>
                                </p:cTn>
                              </p:par>
                            </p:childTnLst>
                          </p:cTn>
                        </p:par>
                      </p:childTnLst>
                    </p:cTn>
                  </p:par>
                  <p:par>
                    <p:cTn id="80" fill="hold">
                      <p:stCondLst>
                        <p:cond delay="indefinite"/>
                      </p:stCondLst>
                      <p:childTnLst>
                        <p:par>
                          <p:cTn id="81" fill="hold">
                            <p:stCondLst>
                              <p:cond delay="0"/>
                            </p:stCondLst>
                            <p:childTnLst>
                              <p:par>
                                <p:cTn id="82" presetID="1" presetClass="entr" presetSubtype="0" fill="hold" grpId="0" nodeType="clickEffect">
                                  <p:stCondLst>
                                    <p:cond delay="0"/>
                                  </p:stCondLst>
                                  <p:childTnLst>
                                    <p:set>
                                      <p:cBhvr>
                                        <p:cTn id="83" dur="1" fill="hold">
                                          <p:stCondLst>
                                            <p:cond delay="0"/>
                                          </p:stCondLst>
                                        </p:cTn>
                                        <p:tgtEl>
                                          <p:spTgt spid="12"/>
                                        </p:tgtEl>
                                        <p:attrNameLst>
                                          <p:attrName>style.visibility</p:attrName>
                                        </p:attrNameLst>
                                      </p:cBhvr>
                                      <p:to>
                                        <p:strVal val="visible"/>
                                      </p:to>
                                    </p:set>
                                  </p:childTnLst>
                                </p:cTn>
                              </p:par>
                            </p:childTnLst>
                          </p:cTn>
                        </p:par>
                      </p:childTnLst>
                    </p:cTn>
                  </p:par>
                  <p:par>
                    <p:cTn id="84" fill="hold">
                      <p:stCondLst>
                        <p:cond delay="indefinite"/>
                      </p:stCondLst>
                      <p:childTnLst>
                        <p:par>
                          <p:cTn id="85" fill="hold">
                            <p:stCondLst>
                              <p:cond delay="0"/>
                            </p:stCondLst>
                            <p:childTnLst>
                              <p:par>
                                <p:cTn id="86" presetID="1" presetClass="entr" presetSubtype="0" fill="hold" grpId="0" nodeType="clickEffect">
                                  <p:stCondLst>
                                    <p:cond delay="0"/>
                                  </p:stCondLst>
                                  <p:childTnLst>
                                    <p:set>
                                      <p:cBhvr>
                                        <p:cTn id="87"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1" grpId="0" animBg="1"/>
      <p:bldP spid="52" grpId="0"/>
      <p:bldP spid="53" grpId="0" animBg="1"/>
      <p:bldP spid="54" grpId="0" animBg="1"/>
      <p:bldP spid="68" grpId="0" animBg="1"/>
      <p:bldP spid="59" grpId="0" animBg="1"/>
      <p:bldP spid="60" grpId="0"/>
      <p:bldP spid="71" grpId="0" animBg="1"/>
      <p:bldP spid="71" grpId="1" animBg="1"/>
      <p:bldP spid="72" grpId="0" animBg="1"/>
      <p:bldP spid="72" grpId="1" animBg="1"/>
      <p:bldP spid="73" grpId="0" animBg="1"/>
      <p:bldP spid="73" grpId="1" animBg="1"/>
      <p:bldP spid="5" grpId="0" animBg="1"/>
      <p:bldP spid="6" grpId="0" animBg="1"/>
      <p:bldP spid="2" grpId="0" animBg="1"/>
      <p:bldP spid="7" grpId="0"/>
      <p:bldP spid="8" grpId="0" animBg="1"/>
      <p:bldP spid="8" grpId="1" animBg="1"/>
      <p:bldP spid="9" grpId="0" animBg="1"/>
      <p:bldP spid="9" grpId="1" animBg="1"/>
      <p:bldP spid="10" grpId="0" animBg="1"/>
      <p:bldP spid="12" grpId="0" animBg="1"/>
      <p:bldP spid="19" grpId="0" animBg="1"/>
      <p:bldP spid="14"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9ED5833-B85B-4103-8A3B-CAB0308E6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a:xfrm>
            <a:off x="1196656" y="59862"/>
            <a:ext cx="9795638" cy="943120"/>
          </a:xfrm>
        </p:spPr>
        <p:txBody>
          <a:bodyPr vert="horz" lIns="91440" tIns="45720" rIns="91440" bIns="45720" rtlCol="0" anchor="b">
            <a:normAutofit/>
          </a:bodyPr>
          <a:lstStyle/>
          <a:p>
            <a:pPr algn="ctr">
              <a:spcBef>
                <a:spcPct val="0"/>
              </a:spcBef>
            </a:pPr>
            <a:r>
              <a:rPr lang="en-US" dirty="0">
                <a:latin typeface="Times New Roman" panose="02020603050405020304" pitchFamily="18" charset="0"/>
                <a:cs typeface="Times New Roman" panose="02020603050405020304" pitchFamily="18" charset="0"/>
                <a:sym typeface="Times New Roman"/>
              </a:rPr>
              <a:t>Key Observations: Measurement Study</a:t>
            </a:r>
            <a:endParaRPr lang="en-US" dirty="0">
              <a:latin typeface="Times New Roman" panose="02020603050405020304" pitchFamily="18" charset="0"/>
              <a:cs typeface="Times New Roman" panose="02020603050405020304" pitchFamily="18" charset="0"/>
            </a:endParaRPr>
          </a:p>
        </p:txBody>
      </p:sp>
      <p:sp>
        <p:nvSpPr>
          <p:cNvPr id="4" name="Text Placeholder 3">
            <a:extLst>
              <a:ext uri="{FF2B5EF4-FFF2-40B4-BE49-F238E27FC236}">
                <a16:creationId xmlns:a16="http://schemas.microsoft.com/office/drawing/2014/main" id="{AC11B68F-F2BD-4699-A50D-23919666305C}"/>
              </a:ext>
            </a:extLst>
          </p:cNvPr>
          <p:cNvSpPr>
            <a:spLocks noGrp="1"/>
          </p:cNvSpPr>
          <p:nvPr>
            <p:ph type="body" idx="1"/>
          </p:nvPr>
        </p:nvSpPr>
        <p:spPr>
          <a:xfrm>
            <a:off x="4204180" y="1237363"/>
            <a:ext cx="7609020" cy="943119"/>
          </a:xfrm>
        </p:spPr>
        <p:txBody>
          <a:bodyPr vert="horz" lIns="91440" tIns="45720" rIns="91440" bIns="45720" rtlCol="0">
            <a:normAutofit/>
          </a:bodyPr>
          <a:lstStyle/>
          <a:p>
            <a:pPr marL="457200" indent="-457200">
              <a:spcBef>
                <a:spcPts val="1000"/>
              </a:spcBef>
              <a:buFont typeface="+mj-lt"/>
              <a:buAutoNum type="arabicPeriod"/>
            </a:pPr>
            <a:r>
              <a:rPr lang="en-US" b="1" dirty="0">
                <a:latin typeface="Times New Roman" panose="02020603050405020304" pitchFamily="18" charset="0"/>
                <a:cs typeface="Times New Roman" panose="02020603050405020304" pitchFamily="18" charset="0"/>
              </a:rPr>
              <a:t>Speech patterns correlate with perceived QoE</a:t>
            </a:r>
          </a:p>
        </p:txBody>
      </p:sp>
      <p:pic>
        <p:nvPicPr>
          <p:cNvPr id="5" name="Picture 4" descr="Chart&#10;&#10;Description automatically generated">
            <a:extLst>
              <a:ext uri="{FF2B5EF4-FFF2-40B4-BE49-F238E27FC236}">
                <a16:creationId xmlns:a16="http://schemas.microsoft.com/office/drawing/2014/main" id="{FCEB33E4-9C65-A957-463F-9D53469B4AD7}"/>
              </a:ext>
            </a:extLst>
          </p:cNvPr>
          <p:cNvPicPr>
            <a:picLocks noChangeAspect="1"/>
          </p:cNvPicPr>
          <p:nvPr/>
        </p:nvPicPr>
        <p:blipFill rotWithShape="1">
          <a:blip r:embed="rId3"/>
          <a:srcRect r="49734" b="-825"/>
          <a:stretch/>
        </p:blipFill>
        <p:spPr>
          <a:xfrm>
            <a:off x="3922065" y="2124264"/>
            <a:ext cx="4281322" cy="4272350"/>
          </a:xfrm>
          <a:prstGeom prst="rect">
            <a:avLst/>
          </a:prstGeom>
        </p:spPr>
      </p:pic>
      <p:sp>
        <p:nvSpPr>
          <p:cNvPr id="2" name="Text Placeholder 3">
            <a:extLst>
              <a:ext uri="{FF2B5EF4-FFF2-40B4-BE49-F238E27FC236}">
                <a16:creationId xmlns:a16="http://schemas.microsoft.com/office/drawing/2014/main" id="{DE72535E-8AF1-EA88-77A7-8B5AAA28A026}"/>
              </a:ext>
            </a:extLst>
          </p:cNvPr>
          <p:cNvSpPr txBox="1">
            <a:spLocks/>
          </p:cNvSpPr>
          <p:nvPr/>
        </p:nvSpPr>
        <p:spPr>
          <a:xfrm>
            <a:off x="312252" y="1159487"/>
            <a:ext cx="4769482" cy="1134534"/>
          </a:xfrm>
          <a:prstGeom prst="rect">
            <a:avLst/>
          </a:prstGeom>
        </p:spPr>
        <p:txBody>
          <a:bodyPr spcFirstLastPara="1" vert="horz" wrap="square" lIns="91440" tIns="45720" rIns="91440" bIns="45720" rtlCol="0" anchor="t" anchorCtr="0">
            <a:normAutofit/>
          </a:bodyPr>
          <a:lstStyle>
            <a:lvl1pPr marL="609585" lvl="0" indent="-457189" algn="l" defTabSz="914400" rtl="0" eaLnBrk="1" latinLnBrk="0" hangingPunct="1">
              <a:lnSpc>
                <a:spcPct val="90000"/>
              </a:lnSpc>
              <a:spcBef>
                <a:spcPts val="0"/>
              </a:spcBef>
              <a:spcAft>
                <a:spcPts val="0"/>
              </a:spcAft>
              <a:buSzPts val="1800"/>
              <a:buFont typeface="Arial" panose="020B0604020202020204" pitchFamily="34" charset="0"/>
              <a:buChar char="●"/>
              <a:defRPr sz="2800" kern="1200">
                <a:solidFill>
                  <a:schemeClr val="tx1"/>
                </a:solidFill>
                <a:latin typeface="+mn-lt"/>
                <a:ea typeface="+mn-ea"/>
                <a:cs typeface="+mn-cs"/>
              </a:defRPr>
            </a:lvl1pPr>
            <a:lvl2pPr marL="1219170" lvl="1" indent="-423323" algn="l" defTabSz="914400" rtl="0" eaLnBrk="1" latinLnBrk="0" hangingPunct="1">
              <a:lnSpc>
                <a:spcPct val="90000"/>
              </a:lnSpc>
              <a:spcBef>
                <a:spcPts val="2133"/>
              </a:spcBef>
              <a:spcAft>
                <a:spcPts val="0"/>
              </a:spcAft>
              <a:buSzPts val="1400"/>
              <a:buFont typeface="Arial" panose="020B0604020202020204" pitchFamily="34" charset="0"/>
              <a:buChar char="○"/>
              <a:defRPr sz="2400" kern="1200">
                <a:solidFill>
                  <a:schemeClr val="tx1"/>
                </a:solidFill>
                <a:latin typeface="+mn-lt"/>
                <a:ea typeface="+mn-ea"/>
                <a:cs typeface="+mn-cs"/>
              </a:defRPr>
            </a:lvl2pPr>
            <a:lvl3pPr marL="1828754" lvl="2" indent="-423323" algn="l" defTabSz="914400" rtl="0" eaLnBrk="1" latinLnBrk="0" hangingPunct="1">
              <a:lnSpc>
                <a:spcPct val="90000"/>
              </a:lnSpc>
              <a:spcBef>
                <a:spcPts val="2133"/>
              </a:spcBef>
              <a:spcAft>
                <a:spcPts val="0"/>
              </a:spcAft>
              <a:buSzPts val="1400"/>
              <a:buFont typeface="Arial" panose="020B0604020202020204" pitchFamily="34" charset="0"/>
              <a:buChar char="■"/>
              <a:defRPr sz="2000" kern="1200">
                <a:solidFill>
                  <a:schemeClr val="tx1"/>
                </a:solidFill>
                <a:latin typeface="+mn-lt"/>
                <a:ea typeface="+mn-ea"/>
                <a:cs typeface="+mn-cs"/>
              </a:defRPr>
            </a:lvl3pPr>
            <a:lvl4pPr marL="2438339" lvl="3"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4pPr>
            <a:lvl5pPr marL="3047924" lvl="4"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5pPr>
            <a:lvl6pPr marL="3657509" lvl="5"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6pPr>
            <a:lvl7pPr marL="4267093" lvl="6"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7pPr>
            <a:lvl8pPr marL="4876678" lvl="7"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8pPr>
            <a:lvl9pPr marL="5486263" lvl="8" indent="-423323" algn="l" defTabSz="914400" rtl="0" eaLnBrk="1" latinLnBrk="0" hangingPunct="1">
              <a:lnSpc>
                <a:spcPct val="90000"/>
              </a:lnSpc>
              <a:spcBef>
                <a:spcPts val="2133"/>
              </a:spcBef>
              <a:spcAft>
                <a:spcPts val="2133"/>
              </a:spcAft>
              <a:buSzPts val="1400"/>
              <a:buFont typeface="Arial" panose="020B0604020202020204" pitchFamily="34" charset="0"/>
              <a:buChar char="■"/>
              <a:defRPr sz="1800" kern="1200">
                <a:solidFill>
                  <a:schemeClr val="tx1"/>
                </a:solidFill>
                <a:latin typeface="+mn-lt"/>
                <a:ea typeface="+mn-ea"/>
                <a:cs typeface="+mn-cs"/>
              </a:defRPr>
            </a:lvl9pPr>
          </a:lstStyle>
          <a:p>
            <a:pPr marL="457200" indent="-457200">
              <a:spcBef>
                <a:spcPts val="1000"/>
              </a:spcBef>
            </a:pPr>
            <a:r>
              <a:rPr lang="en-US" b="1" dirty="0">
                <a:latin typeface="Times New Roman" panose="02020603050405020304" pitchFamily="18" charset="0"/>
                <a:cs typeface="Times New Roman" panose="02020603050405020304" pitchFamily="18" charset="0"/>
              </a:rPr>
              <a:t>Speech</a:t>
            </a:r>
            <a:r>
              <a:rPr lang="en-US" dirty="0">
                <a:latin typeface="Times New Roman" panose="02020603050405020304" pitchFamily="18" charset="0"/>
                <a:cs typeface="Times New Roman" panose="02020603050405020304" pitchFamily="18" charset="0"/>
              </a:rPr>
              <a:t> as a cue for subjective </a:t>
            </a:r>
            <a:r>
              <a:rPr lang="en-US" b="1" dirty="0">
                <a:latin typeface="Times New Roman" panose="02020603050405020304" pitchFamily="18" charset="0"/>
                <a:cs typeface="Times New Roman" panose="02020603050405020304" pitchFamily="18" charset="0"/>
              </a:rPr>
              <a:t>perceptions</a:t>
            </a:r>
            <a:r>
              <a:rPr lang="en-US" dirty="0">
                <a:latin typeface="Times New Roman" panose="02020603050405020304" pitchFamily="18" charset="0"/>
                <a:cs typeface="Times New Roman" panose="02020603050405020304" pitchFamily="18" charset="0"/>
              </a:rPr>
              <a:t> </a:t>
            </a:r>
          </a:p>
          <a:p>
            <a:pPr marL="0" indent="0">
              <a:spcBef>
                <a:spcPts val="1000"/>
              </a:spcBef>
              <a:buNone/>
            </a:pPr>
            <a:endParaRPr lang="en-US" dirty="0">
              <a:latin typeface="Times New Roman" panose="02020603050405020304" pitchFamily="18" charset="0"/>
              <a:cs typeface="Times New Roman" panose="02020603050405020304" pitchFamily="18" charset="0"/>
            </a:endParaRPr>
          </a:p>
          <a:p>
            <a:pPr marL="1066785" lvl="1" indent="-457200">
              <a:spcBef>
                <a:spcPts val="1000"/>
              </a:spcBef>
            </a:pPr>
            <a:endParaRPr lang="en-US"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88B762B6-37A0-9B3A-8449-DEA1C8173AD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49023" y1="20508" x2="42383" y2="19531"/>
                      </a14:backgroundRemoval>
                    </a14:imgEffect>
                  </a14:imgLayer>
                </a14:imgProps>
              </a:ext>
            </a:extLst>
          </a:blip>
          <a:stretch>
            <a:fillRect/>
          </a:stretch>
        </p:blipFill>
        <p:spPr>
          <a:xfrm>
            <a:off x="882317" y="2194553"/>
            <a:ext cx="2065886" cy="2065886"/>
          </a:xfrm>
          <a:prstGeom prst="rect">
            <a:avLst/>
          </a:prstGeom>
        </p:spPr>
      </p:pic>
      <p:pic>
        <p:nvPicPr>
          <p:cNvPr id="12" name="Picture 11">
            <a:extLst>
              <a:ext uri="{FF2B5EF4-FFF2-40B4-BE49-F238E27FC236}">
                <a16:creationId xmlns:a16="http://schemas.microsoft.com/office/drawing/2014/main" id="{2D5F4243-148E-A3E1-2A97-9105DD5C473B}"/>
              </a:ext>
            </a:extLst>
          </p:cNvPr>
          <p:cNvPicPr>
            <a:picLocks noChangeAspect="1"/>
          </p:cNvPicPr>
          <p:nvPr/>
        </p:nvPicPr>
        <p:blipFill>
          <a:blip r:embed="rId6"/>
          <a:stretch>
            <a:fillRect/>
          </a:stretch>
        </p:blipFill>
        <p:spPr>
          <a:xfrm>
            <a:off x="2374374" y="2180482"/>
            <a:ext cx="904680" cy="904680"/>
          </a:xfrm>
          <a:prstGeom prst="rect">
            <a:avLst/>
          </a:prstGeom>
        </p:spPr>
      </p:pic>
      <p:sp>
        <p:nvSpPr>
          <p:cNvPr id="14" name="Smiley Face 13">
            <a:extLst>
              <a:ext uri="{FF2B5EF4-FFF2-40B4-BE49-F238E27FC236}">
                <a16:creationId xmlns:a16="http://schemas.microsoft.com/office/drawing/2014/main" id="{49AE6EDD-371F-5CEF-C75D-6441BE58C152}"/>
              </a:ext>
            </a:extLst>
          </p:cNvPr>
          <p:cNvSpPr/>
          <p:nvPr/>
        </p:nvSpPr>
        <p:spPr>
          <a:xfrm>
            <a:off x="2664909" y="3316302"/>
            <a:ext cx="743087" cy="701421"/>
          </a:xfrm>
          <a:prstGeom prst="smileyFace">
            <a:avLst>
              <a:gd name="adj" fmla="val -4653"/>
            </a:avLst>
          </a:prstGeom>
          <a:noFill/>
          <a:ln>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76BB3C63-584F-3B80-2A9B-A382DFF269C0}"/>
              </a:ext>
            </a:extLst>
          </p:cNvPr>
          <p:cNvPicPr>
            <a:picLocks noChangeAspect="1"/>
          </p:cNvPicPr>
          <p:nvPr/>
        </p:nvPicPr>
        <p:blipFill>
          <a:blip r:embed="rId7"/>
          <a:stretch>
            <a:fillRect/>
          </a:stretch>
        </p:blipFill>
        <p:spPr>
          <a:xfrm>
            <a:off x="2569291" y="2332021"/>
            <a:ext cx="526141" cy="526141"/>
          </a:xfrm>
          <a:prstGeom prst="rect">
            <a:avLst/>
          </a:prstGeom>
        </p:spPr>
      </p:pic>
      <p:sp>
        <p:nvSpPr>
          <p:cNvPr id="18" name="Smiley Face 17">
            <a:extLst>
              <a:ext uri="{FF2B5EF4-FFF2-40B4-BE49-F238E27FC236}">
                <a16:creationId xmlns:a16="http://schemas.microsoft.com/office/drawing/2014/main" id="{14AB64D9-1562-BC3B-E1A9-E1487E8BADA9}"/>
              </a:ext>
            </a:extLst>
          </p:cNvPr>
          <p:cNvSpPr/>
          <p:nvPr/>
        </p:nvSpPr>
        <p:spPr>
          <a:xfrm>
            <a:off x="2685131" y="3320174"/>
            <a:ext cx="706823" cy="706823"/>
          </a:xfrm>
          <a:prstGeom prst="smileyFace">
            <a:avLst>
              <a:gd name="adj" fmla="val 4653"/>
            </a:avLst>
          </a:prstGeom>
          <a:noFill/>
          <a:ln>
            <a:solidFill>
              <a:schemeClr val="accent6"/>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pic>
        <p:nvPicPr>
          <p:cNvPr id="19" name="Picture 18" descr="Chart&#10;&#10;Description automatically generated">
            <a:extLst>
              <a:ext uri="{FF2B5EF4-FFF2-40B4-BE49-F238E27FC236}">
                <a16:creationId xmlns:a16="http://schemas.microsoft.com/office/drawing/2014/main" id="{9FDBDA49-BB54-057B-BC05-BC441272A411}"/>
              </a:ext>
            </a:extLst>
          </p:cNvPr>
          <p:cNvPicPr>
            <a:picLocks noChangeAspect="1"/>
          </p:cNvPicPr>
          <p:nvPr/>
        </p:nvPicPr>
        <p:blipFill rotWithShape="1">
          <a:blip r:embed="rId3"/>
          <a:srcRect l="49418" t="-1" b="1394"/>
          <a:stretch/>
        </p:blipFill>
        <p:spPr>
          <a:xfrm>
            <a:off x="7737622" y="2380147"/>
            <a:ext cx="4023360" cy="3902035"/>
          </a:xfrm>
          <a:prstGeom prst="rect">
            <a:avLst/>
          </a:prstGeom>
        </p:spPr>
      </p:pic>
      <p:sp>
        <p:nvSpPr>
          <p:cNvPr id="20" name="TextBox 19">
            <a:extLst>
              <a:ext uri="{FF2B5EF4-FFF2-40B4-BE49-F238E27FC236}">
                <a16:creationId xmlns:a16="http://schemas.microsoft.com/office/drawing/2014/main" id="{B4412FAC-6EC7-C1C7-E045-975667EB86F8}"/>
              </a:ext>
            </a:extLst>
          </p:cNvPr>
          <p:cNvSpPr txBox="1"/>
          <p:nvPr/>
        </p:nvSpPr>
        <p:spPr>
          <a:xfrm>
            <a:off x="11166186" y="1982765"/>
            <a:ext cx="1006464" cy="3416320"/>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QoE</a:t>
            </a:r>
          </a:p>
          <a:p>
            <a:pPr algn="ctr"/>
            <a:endParaRPr lang="en-US" sz="2400" dirty="0">
              <a:latin typeface="Times New Roman" panose="02020603050405020304" pitchFamily="18" charset="0"/>
              <a:cs typeface="Times New Roman" panose="02020603050405020304" pitchFamily="18" charset="0"/>
            </a:endParaRPr>
          </a:p>
          <a:p>
            <a:pPr algn="ctr"/>
            <a:r>
              <a:rPr lang="en-US" sz="2400" dirty="0">
                <a:latin typeface="Times New Roman" panose="02020603050405020304" pitchFamily="18" charset="0"/>
                <a:cs typeface="Times New Roman" panose="02020603050405020304" pitchFamily="18" charset="0"/>
              </a:rPr>
              <a:t>1</a:t>
            </a:r>
          </a:p>
          <a:p>
            <a:pPr algn="ctr"/>
            <a:endParaRPr lang="en-US" sz="2400" dirty="0">
              <a:latin typeface="Times New Roman" panose="02020603050405020304" pitchFamily="18" charset="0"/>
              <a:cs typeface="Times New Roman" panose="02020603050405020304" pitchFamily="18" charset="0"/>
            </a:endParaRPr>
          </a:p>
          <a:p>
            <a:pPr algn="ctr"/>
            <a:endParaRPr lang="en-US" sz="2400" dirty="0">
              <a:latin typeface="Times New Roman" panose="02020603050405020304" pitchFamily="18" charset="0"/>
              <a:cs typeface="Times New Roman" panose="02020603050405020304" pitchFamily="18" charset="0"/>
            </a:endParaRPr>
          </a:p>
          <a:p>
            <a:pPr algn="ctr"/>
            <a:r>
              <a:rPr lang="en-US" sz="2400" dirty="0">
                <a:latin typeface="Times New Roman" panose="02020603050405020304" pitchFamily="18" charset="0"/>
                <a:cs typeface="Times New Roman" panose="02020603050405020304" pitchFamily="18" charset="0"/>
              </a:rPr>
              <a:t>3</a:t>
            </a:r>
          </a:p>
          <a:p>
            <a:pPr algn="ctr"/>
            <a:endParaRPr lang="en-US" sz="2400" dirty="0">
              <a:latin typeface="Times New Roman" panose="02020603050405020304" pitchFamily="18" charset="0"/>
              <a:cs typeface="Times New Roman" panose="02020603050405020304" pitchFamily="18" charset="0"/>
            </a:endParaRPr>
          </a:p>
          <a:p>
            <a:pPr algn="ctr"/>
            <a:endParaRPr lang="en-US" sz="2400" dirty="0">
              <a:latin typeface="Times New Roman" panose="02020603050405020304" pitchFamily="18" charset="0"/>
              <a:cs typeface="Times New Roman" panose="02020603050405020304" pitchFamily="18" charset="0"/>
            </a:endParaRPr>
          </a:p>
          <a:p>
            <a:pPr algn="ctr"/>
            <a:r>
              <a:rPr lang="en-US" sz="2400" dirty="0">
                <a:latin typeface="Times New Roman" panose="02020603050405020304" pitchFamily="18" charset="0"/>
                <a:cs typeface="Times New Roman" panose="02020603050405020304" pitchFamily="18" charset="0"/>
              </a:rPr>
              <a:t>5</a:t>
            </a:r>
          </a:p>
        </p:txBody>
      </p:sp>
      <p:sp>
        <p:nvSpPr>
          <p:cNvPr id="21" name="Rectangle: Rounded Corners 30">
            <a:extLst>
              <a:ext uri="{FF2B5EF4-FFF2-40B4-BE49-F238E27FC236}">
                <a16:creationId xmlns:a16="http://schemas.microsoft.com/office/drawing/2014/main" id="{77E9C41F-C7D1-D8DE-9DED-93A7AEDBA23E}"/>
              </a:ext>
            </a:extLst>
          </p:cNvPr>
          <p:cNvSpPr/>
          <p:nvPr/>
        </p:nvSpPr>
        <p:spPr>
          <a:xfrm>
            <a:off x="312252" y="4491579"/>
            <a:ext cx="3668103" cy="1624233"/>
          </a:xfrm>
          <a:prstGeom prst="round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3200" b="1" dirty="0">
                <a:solidFill>
                  <a:schemeClr val="tx1"/>
                </a:solidFill>
                <a:latin typeface="Times New Roman" panose="02020603050405020304" pitchFamily="18" charset="0"/>
                <a:cs typeface="Times New Roman" panose="02020603050405020304" pitchFamily="18" charset="0"/>
              </a:rPr>
              <a:t>Speech pattern reflect human perception</a:t>
            </a:r>
            <a:endParaRPr lang="en-US" sz="3200" dirty="0">
              <a:solidFill>
                <a:schemeClr val="tx1"/>
              </a:solidFill>
              <a:latin typeface="Times New Roman" panose="02020603050405020304" pitchFamily="18" charset="0"/>
              <a:cs typeface="Times New Roman" panose="02020603050405020304" pitchFamily="18" charset="0"/>
            </a:endParaRPr>
          </a:p>
        </p:txBody>
      </p:sp>
      <p:grpSp>
        <p:nvGrpSpPr>
          <p:cNvPr id="23" name="Group 22">
            <a:extLst>
              <a:ext uri="{FF2B5EF4-FFF2-40B4-BE49-F238E27FC236}">
                <a16:creationId xmlns:a16="http://schemas.microsoft.com/office/drawing/2014/main" id="{B06ADCB9-C621-FD76-0304-2BAAD6F23A16}"/>
              </a:ext>
            </a:extLst>
          </p:cNvPr>
          <p:cNvGrpSpPr/>
          <p:nvPr/>
        </p:nvGrpSpPr>
        <p:grpSpPr>
          <a:xfrm>
            <a:off x="5046901" y="1956809"/>
            <a:ext cx="1299205" cy="962928"/>
            <a:chOff x="7547834" y="2085992"/>
            <a:chExt cx="1299205" cy="962928"/>
          </a:xfrm>
        </p:grpSpPr>
        <p:cxnSp>
          <p:nvCxnSpPr>
            <p:cNvPr id="24" name="Straight Arrow Connector 23">
              <a:extLst>
                <a:ext uri="{FF2B5EF4-FFF2-40B4-BE49-F238E27FC236}">
                  <a16:creationId xmlns:a16="http://schemas.microsoft.com/office/drawing/2014/main" id="{2B9A9E4E-B9C5-9D3B-66C0-8C327D8DD891}"/>
                </a:ext>
              </a:extLst>
            </p:cNvPr>
            <p:cNvCxnSpPr>
              <a:cxnSpLocks/>
              <a:stCxn id="25" idx="2"/>
            </p:cNvCxnSpPr>
            <p:nvPr/>
          </p:nvCxnSpPr>
          <p:spPr>
            <a:xfrm>
              <a:off x="8197437" y="2486102"/>
              <a:ext cx="81645" cy="562818"/>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AB618D8F-14F1-2400-8452-A11F120B7FFC}"/>
                </a:ext>
              </a:extLst>
            </p:cNvPr>
            <p:cNvSpPr txBox="1"/>
            <p:nvPr/>
          </p:nvSpPr>
          <p:spPr>
            <a:xfrm>
              <a:off x="7547834" y="2085992"/>
              <a:ext cx="1299205" cy="400110"/>
            </a:xfrm>
            <a:prstGeom prst="rect">
              <a:avLst/>
            </a:prstGeom>
            <a:noFill/>
          </p:spPr>
          <p:txBody>
            <a:bodyPr wrap="square" rtlCol="0">
              <a:spAutoFit/>
            </a:bodyPr>
            <a:lstStyle/>
            <a:p>
              <a:pPr algn="ctr"/>
              <a:r>
                <a:rPr lang="en-US" sz="2000" dirty="0">
                  <a:latin typeface="Times New Roman" panose="02020603050405020304" pitchFamily="18" charset="0"/>
                  <a:cs typeface="Times New Roman" panose="02020603050405020304" pitchFamily="18" charset="0"/>
                </a:rPr>
                <a:t>QoE 1</a:t>
              </a:r>
            </a:p>
          </p:txBody>
        </p:sp>
      </p:grpSp>
      <p:grpSp>
        <p:nvGrpSpPr>
          <p:cNvPr id="30" name="Group 29">
            <a:extLst>
              <a:ext uri="{FF2B5EF4-FFF2-40B4-BE49-F238E27FC236}">
                <a16:creationId xmlns:a16="http://schemas.microsoft.com/office/drawing/2014/main" id="{AF62525B-5647-DD12-F351-CD04B4617FEE}"/>
              </a:ext>
            </a:extLst>
          </p:cNvPr>
          <p:cNvGrpSpPr/>
          <p:nvPr/>
        </p:nvGrpSpPr>
        <p:grpSpPr>
          <a:xfrm>
            <a:off x="5384403" y="2977615"/>
            <a:ext cx="1299205" cy="615314"/>
            <a:chOff x="5384403" y="2977615"/>
            <a:chExt cx="1299205" cy="615314"/>
          </a:xfrm>
        </p:grpSpPr>
        <p:cxnSp>
          <p:nvCxnSpPr>
            <p:cNvPr id="27" name="Straight Arrow Connector 26">
              <a:extLst>
                <a:ext uri="{FF2B5EF4-FFF2-40B4-BE49-F238E27FC236}">
                  <a16:creationId xmlns:a16="http://schemas.microsoft.com/office/drawing/2014/main" id="{1FAA8573-D9EF-D64E-BBF3-9EC716A9F17E}"/>
                </a:ext>
              </a:extLst>
            </p:cNvPr>
            <p:cNvCxnSpPr>
              <a:cxnSpLocks/>
            </p:cNvCxnSpPr>
            <p:nvPr/>
          </p:nvCxnSpPr>
          <p:spPr>
            <a:xfrm>
              <a:off x="6222926" y="3307835"/>
              <a:ext cx="66594" cy="285094"/>
            </a:xfrm>
            <a:prstGeom prst="straightConnector1">
              <a:avLst/>
            </a:prstGeom>
            <a:ln w="508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622F39BA-D104-4BDD-0697-1CA34943004D}"/>
                </a:ext>
              </a:extLst>
            </p:cNvPr>
            <p:cNvSpPr txBox="1"/>
            <p:nvPr/>
          </p:nvSpPr>
          <p:spPr>
            <a:xfrm>
              <a:off x="5384403" y="2977615"/>
              <a:ext cx="1299205" cy="400110"/>
            </a:xfrm>
            <a:prstGeom prst="rect">
              <a:avLst/>
            </a:prstGeom>
            <a:noFill/>
          </p:spPr>
          <p:txBody>
            <a:bodyPr wrap="square" rtlCol="0">
              <a:spAutoFit/>
            </a:bodyPr>
            <a:lstStyle/>
            <a:p>
              <a:pPr algn="ctr"/>
              <a:r>
                <a:rPr lang="en-US" sz="2000" dirty="0">
                  <a:latin typeface="Times New Roman" panose="02020603050405020304" pitchFamily="18" charset="0"/>
                  <a:cs typeface="Times New Roman" panose="02020603050405020304" pitchFamily="18" charset="0"/>
                </a:rPr>
                <a:t>QoE 2</a:t>
              </a:r>
            </a:p>
          </p:txBody>
        </p:sp>
      </p:grpSp>
    </p:spTree>
    <p:extLst>
      <p:ext uri="{BB962C8B-B14F-4D97-AF65-F5344CB8AC3E}">
        <p14:creationId xmlns:p14="http://schemas.microsoft.com/office/powerpoint/2010/main" val="225114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14"/>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16"/>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12"/>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6" presetClass="entr" presetSubtype="32" fill="hold" grpId="1"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circle(out)">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4">
                                            <p:txEl>
                                              <p:pRg st="0" end="0"/>
                                            </p:txEl>
                                          </p:spTgt>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5"/>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0"/>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23"/>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19"/>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22" presetClass="entr" presetSubtype="1" fill="hold" grpId="0" nodeType="click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wipe(up)">
                                      <p:cBhvr>
                                        <p:cTn id="56" dur="500"/>
                                        <p:tgtEl>
                                          <p:spTgt spid="20"/>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2" grpId="0"/>
      <p:bldP spid="14" grpId="1" animBg="1"/>
      <p:bldP spid="14" grpId="2" animBg="1"/>
      <p:bldP spid="18" grpId="0" animBg="1"/>
      <p:bldP spid="20" grpId="0"/>
      <p:bldP spid="21"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2B899E25-81F1-754C-7346-5F657A082361}"/>
              </a:ext>
            </a:extLst>
          </p:cNvPr>
          <p:cNvGrpSpPr/>
          <p:nvPr/>
        </p:nvGrpSpPr>
        <p:grpSpPr>
          <a:xfrm>
            <a:off x="2812709" y="2256336"/>
            <a:ext cx="3345934" cy="3584281"/>
            <a:chOff x="2812709" y="2256336"/>
            <a:chExt cx="3345934" cy="3584281"/>
          </a:xfrm>
        </p:grpSpPr>
        <p:pic>
          <p:nvPicPr>
            <p:cNvPr id="7" name="Picture 6" descr="Chart&#10;&#10;Description automatically generated">
              <a:extLst>
                <a:ext uri="{FF2B5EF4-FFF2-40B4-BE49-F238E27FC236}">
                  <a16:creationId xmlns:a16="http://schemas.microsoft.com/office/drawing/2014/main" id="{EAD16009-C1F2-378B-F867-4321C393C394}"/>
                </a:ext>
              </a:extLst>
            </p:cNvPr>
            <p:cNvPicPr>
              <a:picLocks noChangeAspect="1"/>
            </p:cNvPicPr>
            <p:nvPr/>
          </p:nvPicPr>
          <p:blipFill rotWithShape="1">
            <a:blip r:embed="rId3"/>
            <a:srcRect l="49658" r="3037" b="-3479"/>
            <a:stretch/>
          </p:blipFill>
          <p:spPr>
            <a:xfrm>
              <a:off x="2812709" y="2256336"/>
              <a:ext cx="3281766" cy="3165894"/>
            </a:xfrm>
            <a:prstGeom prst="rect">
              <a:avLst/>
            </a:prstGeom>
          </p:spPr>
        </p:pic>
        <p:sp>
          <p:nvSpPr>
            <p:cNvPr id="12" name="TextBox 11">
              <a:extLst>
                <a:ext uri="{FF2B5EF4-FFF2-40B4-BE49-F238E27FC236}">
                  <a16:creationId xmlns:a16="http://schemas.microsoft.com/office/drawing/2014/main" id="{82F64232-1693-FED9-7F4C-E10893D7734C}"/>
                </a:ext>
              </a:extLst>
            </p:cNvPr>
            <p:cNvSpPr txBox="1"/>
            <p:nvPr/>
          </p:nvSpPr>
          <p:spPr>
            <a:xfrm>
              <a:off x="3345934" y="5425119"/>
              <a:ext cx="2812709" cy="415498"/>
            </a:xfrm>
            <a:prstGeom prst="rect">
              <a:avLst/>
            </a:prstGeom>
            <a:noFill/>
          </p:spPr>
          <p:txBody>
            <a:bodyPr wrap="square" rtlCol="0">
              <a:spAutoFit/>
            </a:bodyPr>
            <a:lstStyle/>
            <a:p>
              <a:r>
                <a:rPr lang="en-US" sz="2100" dirty="0">
                  <a:latin typeface="Times New Roman" panose="02020603050405020304" pitchFamily="18" charset="0"/>
                  <a:cs typeface="Times New Roman" panose="02020603050405020304" pitchFamily="18" charset="0"/>
                </a:rPr>
                <a:t>b. Unique conversation</a:t>
              </a:r>
            </a:p>
          </p:txBody>
        </p:sp>
      </p:grpSp>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a:xfrm>
            <a:off x="766007" y="122152"/>
            <a:ext cx="10656936" cy="728777"/>
          </a:xfrm>
        </p:spPr>
        <p:txBody>
          <a:bodyPr vert="horz" lIns="91440" tIns="45720" rIns="91440" bIns="45720" rtlCol="0" anchor="b">
            <a:noAutofit/>
          </a:bodyPr>
          <a:lstStyle/>
          <a:p>
            <a:pPr algn="ctr">
              <a:spcBef>
                <a:spcPct val="0"/>
              </a:spcBef>
            </a:pPr>
            <a:r>
              <a:rPr lang="en-US" dirty="0">
                <a:latin typeface="Times New Roman" panose="02020603050405020304" pitchFamily="18" charset="0"/>
                <a:cs typeface="Times New Roman" panose="02020603050405020304" pitchFamily="18" charset="0"/>
                <a:sym typeface="Times New Roman"/>
              </a:rPr>
              <a:t>Key Observations: QoE – Speech-based Cues</a:t>
            </a:r>
            <a:endParaRPr lang="en-US" dirty="0">
              <a:latin typeface="Times New Roman" panose="02020603050405020304" pitchFamily="18" charset="0"/>
              <a:cs typeface="Times New Roman" panose="02020603050405020304" pitchFamily="18" charset="0"/>
            </a:endParaRPr>
          </a:p>
        </p:txBody>
      </p:sp>
      <p:sp>
        <p:nvSpPr>
          <p:cNvPr id="4" name="Text Placeholder 3">
            <a:extLst>
              <a:ext uri="{FF2B5EF4-FFF2-40B4-BE49-F238E27FC236}">
                <a16:creationId xmlns:a16="http://schemas.microsoft.com/office/drawing/2014/main" id="{AC11B68F-F2BD-4699-A50D-23919666305C}"/>
              </a:ext>
            </a:extLst>
          </p:cNvPr>
          <p:cNvSpPr>
            <a:spLocks noGrp="1"/>
          </p:cNvSpPr>
          <p:nvPr>
            <p:ph type="body" idx="1"/>
          </p:nvPr>
        </p:nvSpPr>
        <p:spPr>
          <a:xfrm>
            <a:off x="766007" y="1096791"/>
            <a:ext cx="4896856" cy="1178476"/>
          </a:xfrm>
        </p:spPr>
        <p:txBody>
          <a:bodyPr vert="horz" lIns="91440" tIns="45720" rIns="91440" bIns="45720" rtlCol="0">
            <a:normAutofit/>
          </a:bodyPr>
          <a:lstStyle/>
          <a:p>
            <a:pPr marL="514350" indent="-514350">
              <a:spcBef>
                <a:spcPts val="1000"/>
              </a:spcBef>
              <a:buFont typeface="+mj-lt"/>
              <a:buAutoNum type="arabicPeriod" startAt="2"/>
            </a:pPr>
            <a:r>
              <a:rPr lang="en-US" b="1" dirty="0">
                <a:latin typeface="Times New Roman" panose="02020603050405020304" pitchFamily="18" charset="0"/>
                <a:cs typeface="Times New Roman" panose="02020603050405020304" pitchFamily="18" charset="0"/>
              </a:rPr>
              <a:t>Speech-QoE correlation is consistent</a:t>
            </a:r>
            <a:endParaRPr lang="en-US" sz="2400" b="1" dirty="0"/>
          </a:p>
        </p:txBody>
      </p:sp>
      <p:grpSp>
        <p:nvGrpSpPr>
          <p:cNvPr id="14" name="Group 13">
            <a:extLst>
              <a:ext uri="{FF2B5EF4-FFF2-40B4-BE49-F238E27FC236}">
                <a16:creationId xmlns:a16="http://schemas.microsoft.com/office/drawing/2014/main" id="{1B13F148-EDD5-0C30-CB0B-627E7C2EFD95}"/>
              </a:ext>
            </a:extLst>
          </p:cNvPr>
          <p:cNvGrpSpPr/>
          <p:nvPr/>
        </p:nvGrpSpPr>
        <p:grpSpPr>
          <a:xfrm>
            <a:off x="0" y="2256336"/>
            <a:ext cx="3304385" cy="3600323"/>
            <a:chOff x="0" y="2256336"/>
            <a:chExt cx="3304385" cy="3600323"/>
          </a:xfrm>
        </p:grpSpPr>
        <p:pic>
          <p:nvPicPr>
            <p:cNvPr id="6" name="Picture 5" descr="Chart&#10;&#10;Description automatically generated">
              <a:extLst>
                <a:ext uri="{FF2B5EF4-FFF2-40B4-BE49-F238E27FC236}">
                  <a16:creationId xmlns:a16="http://schemas.microsoft.com/office/drawing/2014/main" id="{00FDFF7A-B25F-F333-C3B6-7137709BF725}"/>
                </a:ext>
              </a:extLst>
            </p:cNvPr>
            <p:cNvPicPr>
              <a:picLocks noChangeAspect="1"/>
            </p:cNvPicPr>
            <p:nvPr/>
          </p:nvPicPr>
          <p:blipFill rotWithShape="1">
            <a:blip r:embed="rId3"/>
            <a:srcRect l="1980" r="50301"/>
            <a:stretch/>
          </p:blipFill>
          <p:spPr>
            <a:xfrm>
              <a:off x="0" y="2256336"/>
              <a:ext cx="3281766" cy="3032897"/>
            </a:xfrm>
            <a:prstGeom prst="rect">
              <a:avLst/>
            </a:prstGeom>
          </p:spPr>
        </p:pic>
        <p:sp>
          <p:nvSpPr>
            <p:cNvPr id="5" name="TextBox 4">
              <a:extLst>
                <a:ext uri="{FF2B5EF4-FFF2-40B4-BE49-F238E27FC236}">
                  <a16:creationId xmlns:a16="http://schemas.microsoft.com/office/drawing/2014/main" id="{167217A4-022D-1D31-A815-28012C949B0B}"/>
                </a:ext>
              </a:extLst>
            </p:cNvPr>
            <p:cNvSpPr txBox="1"/>
            <p:nvPr/>
          </p:nvSpPr>
          <p:spPr>
            <a:xfrm>
              <a:off x="394473" y="5441161"/>
              <a:ext cx="2909912" cy="415498"/>
            </a:xfrm>
            <a:prstGeom prst="rect">
              <a:avLst/>
            </a:prstGeom>
            <a:noFill/>
          </p:spPr>
          <p:txBody>
            <a:bodyPr wrap="square" rtlCol="0">
              <a:spAutoFit/>
            </a:bodyPr>
            <a:lstStyle/>
            <a:p>
              <a:r>
                <a:rPr lang="en-US" sz="2100" dirty="0">
                  <a:latin typeface="Times New Roman" panose="02020603050405020304" pitchFamily="18" charset="0"/>
                  <a:cs typeface="Times New Roman" panose="02020603050405020304" pitchFamily="18" charset="0"/>
                </a:rPr>
                <a:t>a. Identical conversation</a:t>
              </a:r>
            </a:p>
          </p:txBody>
        </p:sp>
      </p:grpSp>
      <p:sp>
        <p:nvSpPr>
          <p:cNvPr id="8" name="Text Placeholder 3">
            <a:extLst>
              <a:ext uri="{FF2B5EF4-FFF2-40B4-BE49-F238E27FC236}">
                <a16:creationId xmlns:a16="http://schemas.microsoft.com/office/drawing/2014/main" id="{9F07941E-F6F6-B512-E2E2-C3F31DAA32BA}"/>
              </a:ext>
            </a:extLst>
          </p:cNvPr>
          <p:cNvSpPr txBox="1">
            <a:spLocks/>
          </p:cNvSpPr>
          <p:nvPr/>
        </p:nvSpPr>
        <p:spPr>
          <a:xfrm>
            <a:off x="6653461" y="4055442"/>
            <a:ext cx="4769482" cy="1134534"/>
          </a:xfrm>
          <a:prstGeom prst="rect">
            <a:avLst/>
          </a:prstGeom>
        </p:spPr>
        <p:txBody>
          <a:bodyPr spcFirstLastPara="1" vert="horz" wrap="square" lIns="91440" tIns="45720" rIns="91440" bIns="45720" rtlCol="0" anchor="t" anchorCtr="0">
            <a:normAutofit/>
          </a:bodyPr>
          <a:lstStyle>
            <a:lvl1pPr marL="609585" lvl="0" indent="-457189" algn="l" defTabSz="914400" rtl="0" eaLnBrk="1" latinLnBrk="0" hangingPunct="1">
              <a:lnSpc>
                <a:spcPct val="90000"/>
              </a:lnSpc>
              <a:spcBef>
                <a:spcPts val="0"/>
              </a:spcBef>
              <a:spcAft>
                <a:spcPts val="0"/>
              </a:spcAft>
              <a:buSzPts val="1800"/>
              <a:buFont typeface="Arial" panose="020B0604020202020204" pitchFamily="34" charset="0"/>
              <a:buChar char="●"/>
              <a:defRPr sz="2800" kern="1200">
                <a:solidFill>
                  <a:schemeClr val="tx1"/>
                </a:solidFill>
                <a:latin typeface="+mn-lt"/>
                <a:ea typeface="+mn-ea"/>
                <a:cs typeface="+mn-cs"/>
              </a:defRPr>
            </a:lvl1pPr>
            <a:lvl2pPr marL="1219170" lvl="1" indent="-423323" algn="l" defTabSz="914400" rtl="0" eaLnBrk="1" latinLnBrk="0" hangingPunct="1">
              <a:lnSpc>
                <a:spcPct val="90000"/>
              </a:lnSpc>
              <a:spcBef>
                <a:spcPts val="2133"/>
              </a:spcBef>
              <a:spcAft>
                <a:spcPts val="0"/>
              </a:spcAft>
              <a:buSzPts val="1400"/>
              <a:buFont typeface="Arial" panose="020B0604020202020204" pitchFamily="34" charset="0"/>
              <a:buChar char="○"/>
              <a:defRPr sz="2400" kern="1200">
                <a:solidFill>
                  <a:schemeClr val="tx1"/>
                </a:solidFill>
                <a:latin typeface="+mn-lt"/>
                <a:ea typeface="+mn-ea"/>
                <a:cs typeface="+mn-cs"/>
              </a:defRPr>
            </a:lvl2pPr>
            <a:lvl3pPr marL="1828754" lvl="2" indent="-423323" algn="l" defTabSz="914400" rtl="0" eaLnBrk="1" latinLnBrk="0" hangingPunct="1">
              <a:lnSpc>
                <a:spcPct val="90000"/>
              </a:lnSpc>
              <a:spcBef>
                <a:spcPts val="2133"/>
              </a:spcBef>
              <a:spcAft>
                <a:spcPts val="0"/>
              </a:spcAft>
              <a:buSzPts val="1400"/>
              <a:buFont typeface="Arial" panose="020B0604020202020204" pitchFamily="34" charset="0"/>
              <a:buChar char="■"/>
              <a:defRPr sz="2000" kern="1200">
                <a:solidFill>
                  <a:schemeClr val="tx1"/>
                </a:solidFill>
                <a:latin typeface="+mn-lt"/>
                <a:ea typeface="+mn-ea"/>
                <a:cs typeface="+mn-cs"/>
              </a:defRPr>
            </a:lvl3pPr>
            <a:lvl4pPr marL="2438339" lvl="3"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4pPr>
            <a:lvl5pPr marL="3047924" lvl="4"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5pPr>
            <a:lvl6pPr marL="3657509" lvl="5"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6pPr>
            <a:lvl7pPr marL="4267093" lvl="6"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7pPr>
            <a:lvl8pPr marL="4876678" lvl="7"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8pPr>
            <a:lvl9pPr marL="5486263" lvl="8" indent="-423323" algn="l" defTabSz="914400" rtl="0" eaLnBrk="1" latinLnBrk="0" hangingPunct="1">
              <a:lnSpc>
                <a:spcPct val="90000"/>
              </a:lnSpc>
              <a:spcBef>
                <a:spcPts val="2133"/>
              </a:spcBef>
              <a:spcAft>
                <a:spcPts val="2133"/>
              </a:spcAft>
              <a:buSzPts val="1400"/>
              <a:buFont typeface="Arial" panose="020B0604020202020204" pitchFamily="34" charset="0"/>
              <a:buChar char="■"/>
              <a:defRPr sz="1800" kern="1200">
                <a:solidFill>
                  <a:schemeClr val="tx1"/>
                </a:solidFill>
                <a:latin typeface="+mn-lt"/>
                <a:ea typeface="+mn-ea"/>
                <a:cs typeface="+mn-cs"/>
              </a:defRPr>
            </a:lvl9pPr>
          </a:lstStyle>
          <a:p>
            <a:pPr marL="457200" indent="-457200">
              <a:spcBef>
                <a:spcPts val="1000"/>
              </a:spcBef>
            </a:pPr>
            <a:r>
              <a:rPr lang="en-US" b="1" dirty="0">
                <a:latin typeface="Times New Roman" panose="02020603050405020304" pitchFamily="18" charset="0"/>
                <a:cs typeface="Times New Roman" panose="02020603050405020304" pitchFamily="18" charset="0"/>
              </a:rPr>
              <a:t>Pattern is diverse among users</a:t>
            </a:r>
            <a:endParaRPr lang="en-US" dirty="0">
              <a:latin typeface="Times New Roman" panose="02020603050405020304" pitchFamily="18" charset="0"/>
              <a:cs typeface="Times New Roman" panose="02020603050405020304" pitchFamily="18" charset="0"/>
            </a:endParaRPr>
          </a:p>
        </p:txBody>
      </p:sp>
      <p:sp>
        <p:nvSpPr>
          <p:cNvPr id="10" name="Rectangle: Rounded Corners 30">
            <a:extLst>
              <a:ext uri="{FF2B5EF4-FFF2-40B4-BE49-F238E27FC236}">
                <a16:creationId xmlns:a16="http://schemas.microsoft.com/office/drawing/2014/main" id="{04EB148D-6E22-0EFF-DED3-2A5414A7DD5D}"/>
              </a:ext>
            </a:extLst>
          </p:cNvPr>
          <p:cNvSpPr/>
          <p:nvPr/>
        </p:nvSpPr>
        <p:spPr>
          <a:xfrm>
            <a:off x="7073132" y="1444219"/>
            <a:ext cx="3668103" cy="2217523"/>
          </a:xfrm>
          <a:prstGeom prst="round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3200" b="1" dirty="0">
                <a:solidFill>
                  <a:schemeClr val="tx1"/>
                </a:solidFill>
                <a:latin typeface="Times New Roman" panose="02020603050405020304" pitchFamily="18" charset="0"/>
                <a:cs typeface="Times New Roman" panose="02020603050405020304" pitchFamily="18" charset="0"/>
              </a:rPr>
              <a:t>High inter-class difference</a:t>
            </a:r>
          </a:p>
          <a:p>
            <a:pPr algn="ctr"/>
            <a:r>
              <a:rPr lang="en-US" sz="3200" b="1" dirty="0">
                <a:solidFill>
                  <a:schemeClr val="tx1"/>
                </a:solidFill>
                <a:latin typeface="Times New Roman" panose="02020603050405020304" pitchFamily="18" charset="0"/>
                <a:cs typeface="Times New Roman" panose="02020603050405020304" pitchFamily="18" charset="0"/>
              </a:rPr>
              <a:t>Low intra-class difference</a:t>
            </a:r>
            <a:endParaRPr lang="en-US" sz="3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2556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1"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8" grpId="1"/>
      <p:bldP spid="10"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a:xfrm>
            <a:off x="415600" y="60851"/>
            <a:ext cx="11360800" cy="763600"/>
          </a:xfrm>
        </p:spPr>
        <p:txBody>
          <a:bodyPr/>
          <a:lstStyle/>
          <a:p>
            <a:pPr algn="ctr"/>
            <a:r>
              <a:rPr lang="en-US" dirty="0">
                <a:latin typeface="Times New Roman" panose="02020603050405020304" pitchFamily="18" charset="0"/>
                <a:cs typeface="Times New Roman" panose="02020603050405020304" pitchFamily="18" charset="0"/>
              </a:rPr>
              <a:t>A Vanilla Approach – Basic Model</a:t>
            </a:r>
          </a:p>
        </p:txBody>
      </p:sp>
      <p:sp>
        <p:nvSpPr>
          <p:cNvPr id="4" name="Text Placeholder 3">
            <a:extLst>
              <a:ext uri="{FF2B5EF4-FFF2-40B4-BE49-F238E27FC236}">
                <a16:creationId xmlns:a16="http://schemas.microsoft.com/office/drawing/2014/main" id="{AC11B68F-F2BD-4699-A50D-23919666305C}"/>
              </a:ext>
            </a:extLst>
          </p:cNvPr>
          <p:cNvSpPr>
            <a:spLocks noGrp="1"/>
          </p:cNvSpPr>
          <p:nvPr>
            <p:ph type="body" idx="1"/>
          </p:nvPr>
        </p:nvSpPr>
        <p:spPr>
          <a:xfrm>
            <a:off x="415600" y="924813"/>
            <a:ext cx="5138902" cy="586487"/>
          </a:xfrm>
        </p:spPr>
        <p:txBody>
          <a:bodyPr/>
          <a:lstStyle/>
          <a:p>
            <a:r>
              <a:rPr lang="en-US" dirty="0">
                <a:latin typeface="Times New Roman" panose="02020603050405020304" pitchFamily="18" charset="0"/>
                <a:cs typeface="Times New Roman" panose="02020603050405020304" pitchFamily="18" charset="0"/>
              </a:rPr>
              <a:t>CNN as network architecture</a:t>
            </a:r>
          </a:p>
        </p:txBody>
      </p:sp>
      <p:pic>
        <p:nvPicPr>
          <p:cNvPr id="6" name="Picture 5">
            <a:extLst>
              <a:ext uri="{FF2B5EF4-FFF2-40B4-BE49-F238E27FC236}">
                <a16:creationId xmlns:a16="http://schemas.microsoft.com/office/drawing/2014/main" id="{EE3EA1DB-3960-D65D-DD18-6B0F51221AB8}"/>
              </a:ext>
            </a:extLst>
          </p:cNvPr>
          <p:cNvPicPr>
            <a:picLocks noChangeAspect="1"/>
          </p:cNvPicPr>
          <p:nvPr/>
        </p:nvPicPr>
        <p:blipFill>
          <a:blip r:embed="rId3"/>
          <a:srcRect/>
          <a:stretch/>
        </p:blipFill>
        <p:spPr>
          <a:xfrm>
            <a:off x="593400" y="1768660"/>
            <a:ext cx="5372673" cy="2463799"/>
          </a:xfrm>
          <a:prstGeom prst="rect">
            <a:avLst/>
          </a:prstGeom>
        </p:spPr>
      </p:pic>
      <p:sp>
        <p:nvSpPr>
          <p:cNvPr id="7" name="Text Placeholder 3">
            <a:extLst>
              <a:ext uri="{FF2B5EF4-FFF2-40B4-BE49-F238E27FC236}">
                <a16:creationId xmlns:a16="http://schemas.microsoft.com/office/drawing/2014/main" id="{D42856CB-BB70-585D-1CBD-5E268FA54863}"/>
              </a:ext>
            </a:extLst>
          </p:cNvPr>
          <p:cNvSpPr txBox="1">
            <a:spLocks/>
          </p:cNvSpPr>
          <p:nvPr/>
        </p:nvSpPr>
        <p:spPr>
          <a:xfrm>
            <a:off x="5858200" y="841392"/>
            <a:ext cx="5698235" cy="4747629"/>
          </a:xfrm>
          <a:prstGeom prst="rect">
            <a:avLst/>
          </a:prstGeom>
        </p:spPr>
        <p:txBody>
          <a:bodyPr spcFirstLastPara="1" vert="horz" wrap="square" lIns="91425" tIns="91425" rIns="91425" bIns="91425" rtlCol="0" anchor="t" anchorCtr="0">
            <a:noAutofit/>
          </a:bodyPr>
          <a:lstStyle>
            <a:lvl1pPr marL="609585" lvl="0" indent="-457189" algn="l" defTabSz="914400" rtl="0" eaLnBrk="1" latinLnBrk="0" hangingPunct="1">
              <a:lnSpc>
                <a:spcPct val="90000"/>
              </a:lnSpc>
              <a:spcBef>
                <a:spcPts val="0"/>
              </a:spcBef>
              <a:spcAft>
                <a:spcPts val="0"/>
              </a:spcAft>
              <a:buSzPts val="1800"/>
              <a:buFont typeface="Arial" panose="020B0604020202020204" pitchFamily="34" charset="0"/>
              <a:buChar char="●"/>
              <a:defRPr sz="2800" kern="1200">
                <a:solidFill>
                  <a:schemeClr val="tx1"/>
                </a:solidFill>
                <a:latin typeface="+mn-lt"/>
                <a:ea typeface="+mn-ea"/>
                <a:cs typeface="+mn-cs"/>
              </a:defRPr>
            </a:lvl1pPr>
            <a:lvl2pPr marL="1219170" lvl="1" indent="-423323" algn="l" defTabSz="914400" rtl="0" eaLnBrk="1" latinLnBrk="0" hangingPunct="1">
              <a:lnSpc>
                <a:spcPct val="90000"/>
              </a:lnSpc>
              <a:spcBef>
                <a:spcPts val="2133"/>
              </a:spcBef>
              <a:spcAft>
                <a:spcPts val="0"/>
              </a:spcAft>
              <a:buSzPts val="1400"/>
              <a:buFont typeface="Arial" panose="020B0604020202020204" pitchFamily="34" charset="0"/>
              <a:buChar char="○"/>
              <a:defRPr sz="2400" kern="1200">
                <a:solidFill>
                  <a:schemeClr val="tx1"/>
                </a:solidFill>
                <a:latin typeface="+mn-lt"/>
                <a:ea typeface="+mn-ea"/>
                <a:cs typeface="+mn-cs"/>
              </a:defRPr>
            </a:lvl2pPr>
            <a:lvl3pPr marL="1828754" lvl="2" indent="-423323" algn="l" defTabSz="914400" rtl="0" eaLnBrk="1" latinLnBrk="0" hangingPunct="1">
              <a:lnSpc>
                <a:spcPct val="90000"/>
              </a:lnSpc>
              <a:spcBef>
                <a:spcPts val="2133"/>
              </a:spcBef>
              <a:spcAft>
                <a:spcPts val="0"/>
              </a:spcAft>
              <a:buSzPts val="1400"/>
              <a:buFont typeface="Arial" panose="020B0604020202020204" pitchFamily="34" charset="0"/>
              <a:buChar char="■"/>
              <a:defRPr sz="2000" kern="1200">
                <a:solidFill>
                  <a:schemeClr val="tx1"/>
                </a:solidFill>
                <a:latin typeface="+mn-lt"/>
                <a:ea typeface="+mn-ea"/>
                <a:cs typeface="+mn-cs"/>
              </a:defRPr>
            </a:lvl3pPr>
            <a:lvl4pPr marL="2438339" lvl="3"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4pPr>
            <a:lvl5pPr marL="3047924" lvl="4"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5pPr>
            <a:lvl6pPr marL="3657509" lvl="5"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6pPr>
            <a:lvl7pPr marL="4267093" lvl="6"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7pPr>
            <a:lvl8pPr marL="4876678" lvl="7" indent="-423323" algn="l" defTabSz="914400" rtl="0" eaLnBrk="1" latinLnBrk="0" hangingPunct="1">
              <a:lnSpc>
                <a:spcPct val="90000"/>
              </a:lnSpc>
              <a:spcBef>
                <a:spcPts val="2133"/>
              </a:spcBef>
              <a:spcAft>
                <a:spcPts val="0"/>
              </a:spcAft>
              <a:buSzPts val="1400"/>
              <a:buFont typeface="Arial" panose="020B0604020202020204" pitchFamily="34" charset="0"/>
              <a:buChar char="○"/>
              <a:defRPr sz="1800" kern="1200">
                <a:solidFill>
                  <a:schemeClr val="tx1"/>
                </a:solidFill>
                <a:latin typeface="+mn-lt"/>
                <a:ea typeface="+mn-ea"/>
                <a:cs typeface="+mn-cs"/>
              </a:defRPr>
            </a:lvl8pPr>
            <a:lvl9pPr marL="5486263" lvl="8" indent="-423323" algn="l" defTabSz="914400" rtl="0" eaLnBrk="1" latinLnBrk="0" hangingPunct="1">
              <a:lnSpc>
                <a:spcPct val="90000"/>
              </a:lnSpc>
              <a:spcBef>
                <a:spcPts val="2133"/>
              </a:spcBef>
              <a:spcAft>
                <a:spcPts val="2133"/>
              </a:spcAft>
              <a:buSzPts val="1400"/>
              <a:buFont typeface="Arial" panose="020B0604020202020204" pitchFamily="34" charset="0"/>
              <a:buChar char="■"/>
              <a:defRPr sz="1800" kern="1200">
                <a:solidFill>
                  <a:schemeClr val="tx1"/>
                </a:solidFill>
                <a:latin typeface="+mn-lt"/>
                <a:ea typeface="+mn-ea"/>
                <a:cs typeface="+mn-cs"/>
              </a:defRPr>
            </a:lvl9pPr>
          </a:lstStyle>
          <a:p>
            <a:pPr>
              <a:lnSpc>
                <a:spcPct val="114000"/>
              </a:lnSpc>
            </a:pPr>
            <a:r>
              <a:rPr lang="en-US" dirty="0">
                <a:latin typeface="Times New Roman" panose="02020603050405020304" pitchFamily="18" charset="0"/>
                <a:cs typeface="Times New Roman" panose="02020603050405020304" pitchFamily="18" charset="0"/>
              </a:rPr>
              <a:t>Model-agnostic Meta-learning (MAML)</a:t>
            </a:r>
          </a:p>
          <a:p>
            <a:pPr lvl="1">
              <a:lnSpc>
                <a:spcPct val="100000"/>
              </a:lnSpc>
            </a:pPr>
            <a:r>
              <a:rPr lang="en-US" dirty="0">
                <a:latin typeface="Times New Roman" panose="02020603050405020304" pitchFamily="18" charset="0"/>
                <a:cs typeface="Times New Roman" panose="02020603050405020304" pitchFamily="18" charset="0"/>
              </a:rPr>
              <a:t>A framework in few-shot learning</a:t>
            </a:r>
          </a:p>
          <a:p>
            <a:pPr lvl="1">
              <a:lnSpc>
                <a:spcPct val="100000"/>
              </a:lnSpc>
              <a:spcBef>
                <a:spcPts val="133"/>
              </a:spcBef>
            </a:pPr>
            <a:r>
              <a:rPr lang="en-US" dirty="0">
                <a:latin typeface="Times New Roman" panose="02020603050405020304" pitchFamily="18" charset="0"/>
                <a:cs typeface="Times New Roman" panose="02020603050405020304" pitchFamily="18" charset="0"/>
              </a:rPr>
              <a:t>Fine-tune parameters with few-shot</a:t>
            </a:r>
          </a:p>
          <a:p>
            <a:pPr lvl="1">
              <a:lnSpc>
                <a:spcPct val="100000"/>
              </a:lnSpc>
              <a:spcBef>
                <a:spcPts val="0"/>
              </a:spcBef>
            </a:pPr>
            <a:r>
              <a:rPr lang="en-US" dirty="0">
                <a:latin typeface="Times New Roman" panose="02020603050405020304" pitchFamily="18" charset="0"/>
                <a:cs typeface="Times New Roman" panose="02020603050405020304" pitchFamily="18" charset="0"/>
              </a:rPr>
              <a:t>Steps:</a:t>
            </a:r>
          </a:p>
          <a:p>
            <a:pPr marL="1862631" lvl="2" indent="-457200">
              <a:lnSpc>
                <a:spcPct val="114000"/>
              </a:lnSpc>
              <a:spcBef>
                <a:spcPts val="0"/>
              </a:spcBef>
              <a:buFont typeface="+mj-lt"/>
              <a:buAutoNum type="arabicPeriod"/>
            </a:pPr>
            <a:r>
              <a:rPr lang="en-US" dirty="0">
                <a:latin typeface="Times New Roman" panose="02020603050405020304" pitchFamily="18" charset="0"/>
                <a:cs typeface="Times New Roman" panose="02020603050405020304" pitchFamily="18" charset="0"/>
              </a:rPr>
              <a:t>Train base model by existing users</a:t>
            </a:r>
          </a:p>
          <a:p>
            <a:pPr marL="1862631" lvl="2" indent="-457200">
              <a:lnSpc>
                <a:spcPct val="114000"/>
              </a:lnSpc>
              <a:spcBef>
                <a:spcPts val="0"/>
              </a:spcBef>
              <a:buFont typeface="+mj-lt"/>
              <a:buAutoNum type="arabicPeriod"/>
            </a:pPr>
            <a:r>
              <a:rPr lang="en-US" dirty="0">
                <a:latin typeface="Times New Roman" panose="02020603050405020304" pitchFamily="18" charset="0"/>
                <a:cs typeface="Times New Roman" panose="02020603050405020304" pitchFamily="18" charset="0"/>
              </a:rPr>
              <a:t>Adapt base model by a few shots from a new user</a:t>
            </a:r>
          </a:p>
        </p:txBody>
      </p:sp>
      <p:grpSp>
        <p:nvGrpSpPr>
          <p:cNvPr id="90" name="Group 89">
            <a:extLst>
              <a:ext uri="{FF2B5EF4-FFF2-40B4-BE49-F238E27FC236}">
                <a16:creationId xmlns:a16="http://schemas.microsoft.com/office/drawing/2014/main" id="{32857D1C-A021-D84C-9518-0B725205E091}"/>
              </a:ext>
            </a:extLst>
          </p:cNvPr>
          <p:cNvGrpSpPr/>
          <p:nvPr/>
        </p:nvGrpSpPr>
        <p:grpSpPr>
          <a:xfrm>
            <a:off x="580401" y="1066413"/>
            <a:ext cx="5579101" cy="4725173"/>
            <a:chOff x="580401" y="1066413"/>
            <a:chExt cx="5579101" cy="4725173"/>
          </a:xfrm>
        </p:grpSpPr>
        <p:grpSp>
          <p:nvGrpSpPr>
            <p:cNvPr id="28" name="Group 27">
              <a:extLst>
                <a:ext uri="{FF2B5EF4-FFF2-40B4-BE49-F238E27FC236}">
                  <a16:creationId xmlns:a16="http://schemas.microsoft.com/office/drawing/2014/main" id="{EEBDBAAF-CC7C-08E5-E1AA-1F4EFC482A89}"/>
                </a:ext>
              </a:extLst>
            </p:cNvPr>
            <p:cNvGrpSpPr/>
            <p:nvPr/>
          </p:nvGrpSpPr>
          <p:grpSpPr>
            <a:xfrm>
              <a:off x="580401" y="1066413"/>
              <a:ext cx="5579101" cy="4725173"/>
              <a:chOff x="6992065" y="1476893"/>
              <a:chExt cx="5315585" cy="4501997"/>
            </a:xfrm>
          </p:grpSpPr>
          <p:grpSp>
            <p:nvGrpSpPr>
              <p:cNvPr id="29" name="Group 28">
                <a:extLst>
                  <a:ext uri="{FF2B5EF4-FFF2-40B4-BE49-F238E27FC236}">
                    <a16:creationId xmlns:a16="http://schemas.microsoft.com/office/drawing/2014/main" id="{CC72BB2A-4BB9-42A0-589C-0F36A9B197E7}"/>
                  </a:ext>
                </a:extLst>
              </p:cNvPr>
              <p:cNvGrpSpPr/>
              <p:nvPr/>
            </p:nvGrpSpPr>
            <p:grpSpPr>
              <a:xfrm>
                <a:off x="6992065" y="1486436"/>
                <a:ext cx="5315585" cy="4492454"/>
                <a:chOff x="6992067" y="1486434"/>
                <a:chExt cx="5315587" cy="4492449"/>
              </a:xfrm>
            </p:grpSpPr>
            <p:pic>
              <p:nvPicPr>
                <p:cNvPr id="34" name="Picture 33" descr="A picture containing icon&#10;&#10;Description automatically generated">
                  <a:extLst>
                    <a:ext uri="{FF2B5EF4-FFF2-40B4-BE49-F238E27FC236}">
                      <a16:creationId xmlns:a16="http://schemas.microsoft.com/office/drawing/2014/main" id="{4DED4EA0-71B2-0847-ABD6-78EB9A23CBF9}"/>
                    </a:ext>
                  </a:extLst>
                </p:cNvPr>
                <p:cNvPicPr>
                  <a:picLocks noChangeAspect="1"/>
                </p:cNvPicPr>
                <p:nvPr/>
              </p:nvPicPr>
              <p:blipFill>
                <a:blip r:embed="rId4"/>
                <a:stretch>
                  <a:fillRect/>
                </a:stretch>
              </p:blipFill>
              <p:spPr>
                <a:xfrm>
                  <a:off x="7770956" y="1866771"/>
                  <a:ext cx="666643" cy="602815"/>
                </a:xfrm>
                <a:prstGeom prst="rect">
                  <a:avLst/>
                </a:prstGeom>
              </p:spPr>
            </p:pic>
            <p:pic>
              <p:nvPicPr>
                <p:cNvPr id="35" name="Graphic 34" descr="Database with solid fill">
                  <a:extLst>
                    <a:ext uri="{FF2B5EF4-FFF2-40B4-BE49-F238E27FC236}">
                      <a16:creationId xmlns:a16="http://schemas.microsoft.com/office/drawing/2014/main" id="{9630C9F8-220B-96D4-3125-D1C92A71792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82933" y="2489386"/>
                  <a:ext cx="588108" cy="588108"/>
                </a:xfrm>
                <a:prstGeom prst="rect">
                  <a:avLst/>
                </a:prstGeom>
              </p:spPr>
            </p:pic>
            <p:pic>
              <p:nvPicPr>
                <p:cNvPr id="36" name="Graphic 35" descr="Database with solid fill">
                  <a:extLst>
                    <a:ext uri="{FF2B5EF4-FFF2-40B4-BE49-F238E27FC236}">
                      <a16:creationId xmlns:a16="http://schemas.microsoft.com/office/drawing/2014/main" id="{D4891583-4179-F816-DC62-773D4C7512C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71174" y="3575888"/>
                  <a:ext cx="588108" cy="588108"/>
                </a:xfrm>
                <a:prstGeom prst="rect">
                  <a:avLst/>
                </a:prstGeom>
              </p:spPr>
            </p:pic>
            <p:pic>
              <p:nvPicPr>
                <p:cNvPr id="37" name="Picture 36" descr="A black and white drawing of a person's face&#10;&#10;Description automatically generated with low confidence">
                  <a:extLst>
                    <a:ext uri="{FF2B5EF4-FFF2-40B4-BE49-F238E27FC236}">
                      <a16:creationId xmlns:a16="http://schemas.microsoft.com/office/drawing/2014/main" id="{E43ED9EF-99D3-5696-3222-4F2CFDBF6F90}"/>
                    </a:ext>
                  </a:extLst>
                </p:cNvPr>
                <p:cNvPicPr>
                  <a:picLocks noChangeAspect="1"/>
                </p:cNvPicPr>
                <p:nvPr/>
              </p:nvPicPr>
              <p:blipFill>
                <a:blip r:embed="rId7"/>
                <a:stretch>
                  <a:fillRect/>
                </a:stretch>
              </p:blipFill>
              <p:spPr>
                <a:xfrm>
                  <a:off x="7768311" y="2474679"/>
                  <a:ext cx="666642" cy="602815"/>
                </a:xfrm>
                <a:prstGeom prst="rect">
                  <a:avLst/>
                </a:prstGeom>
              </p:spPr>
            </p:pic>
            <p:pic>
              <p:nvPicPr>
                <p:cNvPr id="38" name="Picture 37" descr="A picture containing icon&#10;&#10;Description automatically generated">
                  <a:extLst>
                    <a:ext uri="{FF2B5EF4-FFF2-40B4-BE49-F238E27FC236}">
                      <a16:creationId xmlns:a16="http://schemas.microsoft.com/office/drawing/2014/main" id="{BCF7F985-86F9-26D6-7772-85E7BF3484D3}"/>
                    </a:ext>
                  </a:extLst>
                </p:cNvPr>
                <p:cNvPicPr>
                  <a:picLocks noChangeAspect="1"/>
                </p:cNvPicPr>
                <p:nvPr/>
              </p:nvPicPr>
              <p:blipFill>
                <a:blip r:embed="rId8"/>
                <a:stretch>
                  <a:fillRect/>
                </a:stretch>
              </p:blipFill>
              <p:spPr>
                <a:xfrm>
                  <a:off x="7756552" y="3601288"/>
                  <a:ext cx="622288" cy="562708"/>
                </a:xfrm>
                <a:prstGeom prst="rect">
                  <a:avLst/>
                </a:prstGeom>
              </p:spPr>
            </p:pic>
            <p:pic>
              <p:nvPicPr>
                <p:cNvPr id="39" name="Graphic 38" descr="Database with solid fill">
                  <a:extLst>
                    <a:ext uri="{FF2B5EF4-FFF2-40B4-BE49-F238E27FC236}">
                      <a16:creationId xmlns:a16="http://schemas.microsoft.com/office/drawing/2014/main" id="{88E007E9-87FA-37C2-E54C-70990789BC9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71174" y="4253869"/>
                  <a:ext cx="588108" cy="588108"/>
                </a:xfrm>
                <a:prstGeom prst="rect">
                  <a:avLst/>
                </a:prstGeom>
              </p:spPr>
            </p:pic>
            <p:sp>
              <p:nvSpPr>
                <p:cNvPr id="40" name="object 25">
                  <a:extLst>
                    <a:ext uri="{FF2B5EF4-FFF2-40B4-BE49-F238E27FC236}">
                      <a16:creationId xmlns:a16="http://schemas.microsoft.com/office/drawing/2014/main" id="{BD3DBDE4-5F9C-3308-080F-C791006EDD95}"/>
                    </a:ext>
                  </a:extLst>
                </p:cNvPr>
                <p:cNvSpPr txBox="1"/>
                <p:nvPr/>
              </p:nvSpPr>
              <p:spPr>
                <a:xfrm>
                  <a:off x="7003827" y="1486434"/>
                  <a:ext cx="1528967" cy="290464"/>
                </a:xfrm>
                <a:prstGeom prst="rect">
                  <a:avLst/>
                </a:prstGeom>
              </p:spPr>
              <p:txBody>
                <a:bodyPr vert="horz" wrap="square" lIns="0" tIns="13335" rIns="0" bIns="0" rtlCol="0">
                  <a:spAutoFit/>
                </a:bodyPr>
                <a:lstStyle/>
                <a:p>
                  <a:pPr marL="12700">
                    <a:lnSpc>
                      <a:spcPct val="100000"/>
                    </a:lnSpc>
                    <a:spcBef>
                      <a:spcPts val="105"/>
                    </a:spcBef>
                  </a:pPr>
                  <a:r>
                    <a:rPr b="1" spc="-50" dirty="0">
                      <a:latin typeface="Times New Roman" panose="02020603050405020304" pitchFamily="18" charset="0"/>
                      <a:cs typeface="Times New Roman" panose="02020603050405020304" pitchFamily="18" charset="0"/>
                    </a:rPr>
                    <a:t>Source</a:t>
                  </a:r>
                  <a:r>
                    <a:rPr b="1" spc="-85" dirty="0">
                      <a:latin typeface="Times New Roman" panose="02020603050405020304" pitchFamily="18" charset="0"/>
                      <a:cs typeface="Times New Roman" panose="02020603050405020304" pitchFamily="18" charset="0"/>
                    </a:rPr>
                    <a:t> </a:t>
                  </a:r>
                  <a:r>
                    <a:rPr b="1" spc="-10" dirty="0">
                      <a:latin typeface="Times New Roman" panose="02020603050405020304" pitchFamily="18" charset="0"/>
                      <a:cs typeface="Times New Roman" panose="02020603050405020304" pitchFamily="18" charset="0"/>
                    </a:rPr>
                    <a:t>Dataset</a:t>
                  </a:r>
                  <a:endParaRPr b="1" dirty="0">
                    <a:latin typeface="Times New Roman" panose="02020603050405020304" pitchFamily="18" charset="0"/>
                    <a:cs typeface="Times New Roman" panose="02020603050405020304" pitchFamily="18" charset="0"/>
                  </a:endParaRPr>
                </a:p>
              </p:txBody>
            </p:sp>
            <p:pic>
              <p:nvPicPr>
                <p:cNvPr id="41" name="Graphic 40" descr="Database with solid fill">
                  <a:extLst>
                    <a:ext uri="{FF2B5EF4-FFF2-40B4-BE49-F238E27FC236}">
                      <a16:creationId xmlns:a16="http://schemas.microsoft.com/office/drawing/2014/main" id="{44570264-35C1-2674-946F-910169013C2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82933" y="1874125"/>
                  <a:ext cx="588108" cy="588108"/>
                </a:xfrm>
                <a:prstGeom prst="rect">
                  <a:avLst/>
                </a:prstGeom>
              </p:spPr>
            </p:pic>
            <p:pic>
              <p:nvPicPr>
                <p:cNvPr id="42" name="Picture 41" descr="Icon&#10;&#10;Description automatically generated">
                  <a:extLst>
                    <a:ext uri="{FF2B5EF4-FFF2-40B4-BE49-F238E27FC236}">
                      <a16:creationId xmlns:a16="http://schemas.microsoft.com/office/drawing/2014/main" id="{1E573D55-ACC9-37B7-2164-04D96B210F5B}"/>
                    </a:ext>
                  </a:extLst>
                </p:cNvPr>
                <p:cNvPicPr>
                  <a:picLocks noChangeAspect="1"/>
                </p:cNvPicPr>
                <p:nvPr/>
              </p:nvPicPr>
              <p:blipFill>
                <a:blip r:embed="rId9"/>
                <a:stretch>
                  <a:fillRect/>
                </a:stretch>
              </p:blipFill>
              <p:spPr>
                <a:xfrm>
                  <a:off x="7756552" y="4248154"/>
                  <a:ext cx="666642" cy="602814"/>
                </a:xfrm>
                <a:prstGeom prst="rect">
                  <a:avLst/>
                </a:prstGeom>
              </p:spPr>
            </p:pic>
            <p:sp>
              <p:nvSpPr>
                <p:cNvPr id="43" name="object 25">
                  <a:extLst>
                    <a:ext uri="{FF2B5EF4-FFF2-40B4-BE49-F238E27FC236}">
                      <a16:creationId xmlns:a16="http://schemas.microsoft.com/office/drawing/2014/main" id="{1C68EA32-4EB3-6803-6501-66AF267605C7}"/>
                    </a:ext>
                  </a:extLst>
                </p:cNvPr>
                <p:cNvSpPr txBox="1"/>
                <p:nvPr/>
              </p:nvSpPr>
              <p:spPr>
                <a:xfrm>
                  <a:off x="6992067" y="5001502"/>
                  <a:ext cx="1528967" cy="290464"/>
                </a:xfrm>
                <a:prstGeom prst="rect">
                  <a:avLst/>
                </a:prstGeom>
              </p:spPr>
              <p:txBody>
                <a:bodyPr vert="horz" wrap="square" lIns="0" tIns="13335" rIns="0" bIns="0" rtlCol="0">
                  <a:spAutoFit/>
                </a:bodyPr>
                <a:lstStyle/>
                <a:p>
                  <a:pPr marL="12700">
                    <a:lnSpc>
                      <a:spcPct val="100000"/>
                    </a:lnSpc>
                    <a:spcBef>
                      <a:spcPts val="105"/>
                    </a:spcBef>
                  </a:pPr>
                  <a:r>
                    <a:rPr lang="en-US" b="1" spc="-50" dirty="0">
                      <a:latin typeface="Times New Roman" panose="02020603050405020304" pitchFamily="18" charset="0"/>
                      <a:cs typeface="Times New Roman" panose="02020603050405020304" pitchFamily="18" charset="0"/>
                    </a:rPr>
                    <a:t>Target</a:t>
                  </a:r>
                  <a:r>
                    <a:rPr b="1" spc="-85" dirty="0">
                      <a:latin typeface="Times New Roman" panose="02020603050405020304" pitchFamily="18" charset="0"/>
                      <a:cs typeface="Times New Roman" panose="02020603050405020304" pitchFamily="18" charset="0"/>
                    </a:rPr>
                    <a:t> </a:t>
                  </a:r>
                  <a:r>
                    <a:rPr b="1" spc="-10" dirty="0">
                      <a:latin typeface="Times New Roman" panose="02020603050405020304" pitchFamily="18" charset="0"/>
                      <a:cs typeface="Times New Roman" panose="02020603050405020304" pitchFamily="18" charset="0"/>
                    </a:rPr>
                    <a:t>Dataset</a:t>
                  </a:r>
                  <a:endParaRPr b="1" dirty="0">
                    <a:latin typeface="Times New Roman" panose="02020603050405020304" pitchFamily="18" charset="0"/>
                    <a:cs typeface="Times New Roman" panose="02020603050405020304" pitchFamily="18" charset="0"/>
                  </a:endParaRPr>
                </a:p>
              </p:txBody>
            </p:sp>
            <p:pic>
              <p:nvPicPr>
                <p:cNvPr id="44" name="Graphic 43" descr="Database with solid fill">
                  <a:extLst>
                    <a:ext uri="{FF2B5EF4-FFF2-40B4-BE49-F238E27FC236}">
                      <a16:creationId xmlns:a16="http://schemas.microsoft.com/office/drawing/2014/main" id="{5D5F82B2-F84C-94E4-1117-40707B14E76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71174" y="5381784"/>
                  <a:ext cx="588108" cy="588108"/>
                </a:xfrm>
                <a:prstGeom prst="rect">
                  <a:avLst/>
                </a:prstGeom>
              </p:spPr>
            </p:pic>
            <p:pic>
              <p:nvPicPr>
                <p:cNvPr id="45" name="Picture 44" descr="Icon&#10;&#10;Description automatically generated">
                  <a:extLst>
                    <a:ext uri="{FF2B5EF4-FFF2-40B4-BE49-F238E27FC236}">
                      <a16:creationId xmlns:a16="http://schemas.microsoft.com/office/drawing/2014/main" id="{CD161092-A848-F18D-9773-9950D36CE4BE}"/>
                    </a:ext>
                  </a:extLst>
                </p:cNvPr>
                <p:cNvPicPr>
                  <a:picLocks noChangeAspect="1"/>
                </p:cNvPicPr>
                <p:nvPr/>
              </p:nvPicPr>
              <p:blipFill>
                <a:blip r:embed="rId10"/>
                <a:stretch>
                  <a:fillRect/>
                </a:stretch>
              </p:blipFill>
              <p:spPr>
                <a:xfrm>
                  <a:off x="7756551" y="5376069"/>
                  <a:ext cx="666641" cy="602814"/>
                </a:xfrm>
                <a:prstGeom prst="rect">
                  <a:avLst/>
                </a:prstGeom>
              </p:spPr>
            </p:pic>
            <p:pic>
              <p:nvPicPr>
                <p:cNvPr id="46" name="Picture 2">
                  <a:extLst>
                    <a:ext uri="{FF2B5EF4-FFF2-40B4-BE49-F238E27FC236}">
                      <a16:creationId xmlns:a16="http://schemas.microsoft.com/office/drawing/2014/main" id="{D3205BA1-6AA6-EE3A-0628-192C2533A4B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036214" y="2363208"/>
                  <a:ext cx="1417412" cy="1417412"/>
                </a:xfrm>
                <a:prstGeom prst="rect">
                  <a:avLst/>
                </a:prstGeom>
                <a:noFill/>
                <a:extLst>
                  <a:ext uri="{909E8E84-426E-40DD-AFC4-6F175D3DCCD1}">
                    <a14:hiddenFill xmlns:a14="http://schemas.microsoft.com/office/drawing/2010/main">
                      <a:solidFill>
                        <a:srgbClr val="FFFFFF"/>
                      </a:solidFill>
                    </a14:hiddenFill>
                  </a:ext>
                </a:extLst>
              </p:spPr>
            </p:pic>
            <p:sp>
              <p:nvSpPr>
                <p:cNvPr id="47" name="Right Arrow 46">
                  <a:extLst>
                    <a:ext uri="{FF2B5EF4-FFF2-40B4-BE49-F238E27FC236}">
                      <a16:creationId xmlns:a16="http://schemas.microsoft.com/office/drawing/2014/main" id="{8F01A5F1-84B5-804F-481E-1AF5ACEA64CC}"/>
                    </a:ext>
                  </a:extLst>
                </p:cNvPr>
                <p:cNvSpPr/>
                <p:nvPr/>
              </p:nvSpPr>
              <p:spPr>
                <a:xfrm>
                  <a:off x="8442985" y="2996850"/>
                  <a:ext cx="540843" cy="1705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Bent-Up Arrow 47">
                  <a:extLst>
                    <a:ext uri="{FF2B5EF4-FFF2-40B4-BE49-F238E27FC236}">
                      <a16:creationId xmlns:a16="http://schemas.microsoft.com/office/drawing/2014/main" id="{AB3A51D5-FC42-2938-9E45-C1E32C77E75F}"/>
                    </a:ext>
                  </a:extLst>
                </p:cNvPr>
                <p:cNvSpPr/>
                <p:nvPr/>
              </p:nvSpPr>
              <p:spPr>
                <a:xfrm>
                  <a:off x="8417912" y="3695856"/>
                  <a:ext cx="1422271" cy="1928196"/>
                </a:xfrm>
                <a:prstGeom prst="bentUpArrow">
                  <a:avLst>
                    <a:gd name="adj1" fmla="val 5022"/>
                    <a:gd name="adj2" fmla="val 8113"/>
                    <a:gd name="adj3" fmla="val 1243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9" name="Picture 4">
                  <a:extLst>
                    <a:ext uri="{FF2B5EF4-FFF2-40B4-BE49-F238E27FC236}">
                      <a16:creationId xmlns:a16="http://schemas.microsoft.com/office/drawing/2014/main" id="{E21E1E57-4FE1-2BA9-26DE-37B05A343256}"/>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024954" y="2397502"/>
                  <a:ext cx="1282700" cy="1282700"/>
                </a:xfrm>
                <a:prstGeom prst="rect">
                  <a:avLst/>
                </a:prstGeom>
                <a:noFill/>
                <a:extLst>
                  <a:ext uri="{909E8E84-426E-40DD-AFC4-6F175D3DCCD1}">
                    <a14:hiddenFill xmlns:a14="http://schemas.microsoft.com/office/drawing/2010/main">
                      <a:solidFill>
                        <a:srgbClr val="FFFFFF"/>
                      </a:solidFill>
                    </a14:hiddenFill>
                  </a:ext>
                </a:extLst>
              </p:spPr>
            </p:pic>
            <p:sp>
              <p:nvSpPr>
                <p:cNvPr id="50" name="Right Arrow 49">
                  <a:extLst>
                    <a:ext uri="{FF2B5EF4-FFF2-40B4-BE49-F238E27FC236}">
                      <a16:creationId xmlns:a16="http://schemas.microsoft.com/office/drawing/2014/main" id="{6150FAD4-9535-DCA0-71E2-0F7495CCD6BE}"/>
                    </a:ext>
                  </a:extLst>
                </p:cNvPr>
                <p:cNvSpPr/>
                <p:nvPr/>
              </p:nvSpPr>
              <p:spPr>
                <a:xfrm>
                  <a:off x="10331527" y="2996850"/>
                  <a:ext cx="808839" cy="1760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TextBox 50">
                  <a:extLst>
                    <a:ext uri="{FF2B5EF4-FFF2-40B4-BE49-F238E27FC236}">
                      <a16:creationId xmlns:a16="http://schemas.microsoft.com/office/drawing/2014/main" id="{E4555192-E8A0-D2DB-30A0-D48CB5421DDB}"/>
                    </a:ext>
                  </a:extLst>
                </p:cNvPr>
                <p:cNvSpPr txBox="1"/>
                <p:nvPr/>
              </p:nvSpPr>
              <p:spPr>
                <a:xfrm rot="5400000">
                  <a:off x="7226369" y="3161687"/>
                  <a:ext cx="699005" cy="369332"/>
                </a:xfrm>
                <a:prstGeom prst="rect">
                  <a:avLst/>
                </a:prstGeom>
                <a:noFill/>
              </p:spPr>
              <p:txBody>
                <a:bodyPr wrap="square" rtlCol="0">
                  <a:spAutoFit/>
                </a:bodyPr>
                <a:lstStyle/>
                <a:p>
                  <a:r>
                    <a:rPr lang="en-US" dirty="0"/>
                    <a:t>• • •</a:t>
                  </a:r>
                </a:p>
              </p:txBody>
            </p:sp>
          </p:grpSp>
          <p:sp>
            <p:nvSpPr>
              <p:cNvPr id="30" name="object 25">
                <a:extLst>
                  <a:ext uri="{FF2B5EF4-FFF2-40B4-BE49-F238E27FC236}">
                    <a16:creationId xmlns:a16="http://schemas.microsoft.com/office/drawing/2014/main" id="{CA2DC7D0-29D0-CFDE-2253-699B8FF14429}"/>
                  </a:ext>
                </a:extLst>
              </p:cNvPr>
              <p:cNvSpPr txBox="1"/>
              <p:nvPr/>
            </p:nvSpPr>
            <p:spPr>
              <a:xfrm>
                <a:off x="8337877" y="2695089"/>
                <a:ext cx="808838" cy="259687"/>
              </a:xfrm>
              <a:prstGeom prst="rect">
                <a:avLst/>
              </a:prstGeom>
            </p:spPr>
            <p:txBody>
              <a:bodyPr vert="horz" wrap="square" lIns="0" tIns="13335" rIns="0" bIns="0" rtlCol="0">
                <a:spAutoFit/>
              </a:bodyPr>
              <a:lstStyle/>
              <a:p>
                <a:pPr marL="12700">
                  <a:lnSpc>
                    <a:spcPct val="100000"/>
                  </a:lnSpc>
                  <a:spcBef>
                    <a:spcPts val="105"/>
                  </a:spcBef>
                </a:pPr>
                <a:r>
                  <a:rPr lang="en-US" sz="1600" spc="-50" dirty="0">
                    <a:latin typeface="Times New Roman" panose="02020603050405020304" pitchFamily="18" charset="0"/>
                    <a:cs typeface="Times New Roman" panose="02020603050405020304" pitchFamily="18" charset="0"/>
                  </a:rPr>
                  <a:t>Training</a:t>
                </a:r>
                <a:endParaRPr sz="1600" dirty="0">
                  <a:latin typeface="Times New Roman" panose="02020603050405020304" pitchFamily="18" charset="0"/>
                  <a:cs typeface="Times New Roman" panose="02020603050405020304" pitchFamily="18" charset="0"/>
                </a:endParaRPr>
              </a:p>
            </p:txBody>
          </p:sp>
          <p:sp>
            <p:nvSpPr>
              <p:cNvPr id="31" name="object 25">
                <a:extLst>
                  <a:ext uri="{FF2B5EF4-FFF2-40B4-BE49-F238E27FC236}">
                    <a16:creationId xmlns:a16="http://schemas.microsoft.com/office/drawing/2014/main" id="{8B1CE8ED-C074-C594-4140-5173675513E3}"/>
                  </a:ext>
                </a:extLst>
              </p:cNvPr>
              <p:cNvSpPr txBox="1"/>
              <p:nvPr/>
            </p:nvSpPr>
            <p:spPr>
              <a:xfrm>
                <a:off x="8631793" y="5192366"/>
                <a:ext cx="808838" cy="259687"/>
              </a:xfrm>
              <a:prstGeom prst="rect">
                <a:avLst/>
              </a:prstGeom>
            </p:spPr>
            <p:txBody>
              <a:bodyPr vert="horz" wrap="square" lIns="0" tIns="13335" rIns="0" bIns="0" rtlCol="0">
                <a:spAutoFit/>
              </a:bodyPr>
              <a:lstStyle/>
              <a:p>
                <a:pPr marL="12700">
                  <a:lnSpc>
                    <a:spcPct val="100000"/>
                  </a:lnSpc>
                  <a:spcBef>
                    <a:spcPts val="105"/>
                  </a:spcBef>
                </a:pPr>
                <a:r>
                  <a:rPr lang="en-US" sz="1600" spc="-50" dirty="0">
                    <a:latin typeface="Times New Roman" panose="02020603050405020304" pitchFamily="18" charset="0"/>
                    <a:cs typeface="Times New Roman" panose="02020603050405020304" pitchFamily="18" charset="0"/>
                  </a:rPr>
                  <a:t>Adapting</a:t>
                </a:r>
                <a:endParaRPr sz="1600" dirty="0">
                  <a:latin typeface="Times New Roman" panose="02020603050405020304" pitchFamily="18" charset="0"/>
                  <a:cs typeface="Times New Roman" panose="02020603050405020304" pitchFamily="18" charset="0"/>
                </a:endParaRPr>
              </a:p>
            </p:txBody>
          </p:sp>
          <p:sp>
            <p:nvSpPr>
              <p:cNvPr id="32" name="object 25">
                <a:extLst>
                  <a:ext uri="{FF2B5EF4-FFF2-40B4-BE49-F238E27FC236}">
                    <a16:creationId xmlns:a16="http://schemas.microsoft.com/office/drawing/2014/main" id="{A295E67D-0532-8876-7EC9-B4FC9C3E043E}"/>
                  </a:ext>
                </a:extLst>
              </p:cNvPr>
              <p:cNvSpPr txBox="1"/>
              <p:nvPr/>
            </p:nvSpPr>
            <p:spPr>
              <a:xfrm>
                <a:off x="9049490" y="1476893"/>
                <a:ext cx="1215604" cy="290464"/>
              </a:xfrm>
              <a:prstGeom prst="rect">
                <a:avLst/>
              </a:prstGeom>
            </p:spPr>
            <p:txBody>
              <a:bodyPr vert="horz" wrap="square" lIns="0" tIns="13335" rIns="0" bIns="0" rtlCol="0">
                <a:spAutoFit/>
              </a:bodyPr>
              <a:lstStyle/>
              <a:p>
                <a:pPr marL="12700">
                  <a:lnSpc>
                    <a:spcPct val="100000"/>
                  </a:lnSpc>
                  <a:spcBef>
                    <a:spcPts val="105"/>
                  </a:spcBef>
                </a:pPr>
                <a:r>
                  <a:rPr lang="en-US" b="1" spc="-50" dirty="0">
                    <a:latin typeface="Times New Roman" panose="02020603050405020304" pitchFamily="18" charset="0"/>
                    <a:cs typeface="Times New Roman" panose="02020603050405020304" pitchFamily="18" charset="0"/>
                  </a:rPr>
                  <a:t>Base Model</a:t>
                </a:r>
                <a:endParaRPr b="1" dirty="0">
                  <a:latin typeface="Times New Roman" panose="02020603050405020304" pitchFamily="18" charset="0"/>
                  <a:cs typeface="Times New Roman" panose="02020603050405020304" pitchFamily="18" charset="0"/>
                </a:endParaRPr>
              </a:p>
            </p:txBody>
          </p:sp>
          <p:sp>
            <p:nvSpPr>
              <p:cNvPr id="33" name="object 25">
                <a:extLst>
                  <a:ext uri="{FF2B5EF4-FFF2-40B4-BE49-F238E27FC236}">
                    <a16:creationId xmlns:a16="http://schemas.microsoft.com/office/drawing/2014/main" id="{97251D5E-216A-AC52-3443-84C5329B634E}"/>
                  </a:ext>
                </a:extLst>
              </p:cNvPr>
              <p:cNvSpPr txBox="1"/>
              <p:nvPr/>
            </p:nvSpPr>
            <p:spPr>
              <a:xfrm>
                <a:off x="10453626" y="1486434"/>
                <a:ext cx="1450197" cy="290464"/>
              </a:xfrm>
              <a:prstGeom prst="rect">
                <a:avLst/>
              </a:prstGeom>
            </p:spPr>
            <p:txBody>
              <a:bodyPr vert="horz" wrap="square" lIns="0" tIns="13335" rIns="0" bIns="0" rtlCol="0">
                <a:spAutoFit/>
              </a:bodyPr>
              <a:lstStyle/>
              <a:p>
                <a:pPr marL="12700">
                  <a:lnSpc>
                    <a:spcPct val="100000"/>
                  </a:lnSpc>
                  <a:spcBef>
                    <a:spcPts val="105"/>
                  </a:spcBef>
                </a:pPr>
                <a:r>
                  <a:rPr lang="en-US" b="1" spc="-50" dirty="0">
                    <a:latin typeface="Times New Roman" panose="02020603050405020304" pitchFamily="18" charset="0"/>
                    <a:cs typeface="Times New Roman" panose="02020603050405020304" pitchFamily="18" charset="0"/>
                  </a:rPr>
                  <a:t>Adapted Model</a:t>
                </a:r>
                <a:endParaRPr b="1" dirty="0">
                  <a:latin typeface="Times New Roman" panose="02020603050405020304" pitchFamily="18" charset="0"/>
                  <a:cs typeface="Times New Roman" panose="02020603050405020304" pitchFamily="18" charset="0"/>
                </a:endParaRPr>
              </a:p>
            </p:txBody>
          </p:sp>
        </p:grpSp>
        <p:sp>
          <p:nvSpPr>
            <p:cNvPr id="89" name="object 25">
              <a:extLst>
                <a:ext uri="{FF2B5EF4-FFF2-40B4-BE49-F238E27FC236}">
                  <a16:creationId xmlns:a16="http://schemas.microsoft.com/office/drawing/2014/main" id="{2A79C11F-19B2-A734-E3C7-45900228A3E2}"/>
                </a:ext>
              </a:extLst>
            </p:cNvPr>
            <p:cNvSpPr txBox="1"/>
            <p:nvPr/>
          </p:nvSpPr>
          <p:spPr>
            <a:xfrm>
              <a:off x="4105685" y="2347669"/>
              <a:ext cx="848936" cy="272560"/>
            </a:xfrm>
            <a:prstGeom prst="rect">
              <a:avLst/>
            </a:prstGeom>
          </p:spPr>
          <p:txBody>
            <a:bodyPr vert="horz" wrap="square" lIns="0" tIns="13335" rIns="0" bIns="0" rtlCol="0">
              <a:spAutoFit/>
            </a:bodyPr>
            <a:lstStyle/>
            <a:p>
              <a:pPr marL="12700">
                <a:lnSpc>
                  <a:spcPct val="100000"/>
                </a:lnSpc>
                <a:spcBef>
                  <a:spcPts val="105"/>
                </a:spcBef>
              </a:pPr>
              <a:r>
                <a:rPr lang="en-US" sz="1600" spc="-50" dirty="0">
                  <a:latin typeface="Times New Roman" panose="02020603050405020304" pitchFamily="18" charset="0"/>
                  <a:cs typeface="Times New Roman" panose="02020603050405020304" pitchFamily="18" charset="0"/>
                </a:rPr>
                <a:t>Adapting</a:t>
              </a:r>
              <a:endParaRPr sz="1600" dirty="0">
                <a:latin typeface="Times New Roman" panose="02020603050405020304" pitchFamily="18" charset="0"/>
                <a:cs typeface="Times New Roman" panose="02020603050405020304" pitchFamily="18" charset="0"/>
              </a:endParaRPr>
            </a:p>
          </p:txBody>
        </p:sp>
      </p:grpSp>
      <p:grpSp>
        <p:nvGrpSpPr>
          <p:cNvPr id="87" name="Group 86">
            <a:extLst>
              <a:ext uri="{FF2B5EF4-FFF2-40B4-BE49-F238E27FC236}">
                <a16:creationId xmlns:a16="http://schemas.microsoft.com/office/drawing/2014/main" id="{5D810F3C-DC05-0E33-DEC1-85EFA88B2B1D}"/>
              </a:ext>
            </a:extLst>
          </p:cNvPr>
          <p:cNvGrpSpPr/>
          <p:nvPr/>
        </p:nvGrpSpPr>
        <p:grpSpPr>
          <a:xfrm>
            <a:off x="1889807" y="1908619"/>
            <a:ext cx="2207441" cy="1503748"/>
            <a:chOff x="1889807" y="1908619"/>
            <a:chExt cx="2207441" cy="1503748"/>
          </a:xfrm>
        </p:grpSpPr>
        <p:sp>
          <p:nvSpPr>
            <p:cNvPr id="78" name="Rectangle 77">
              <a:extLst>
                <a:ext uri="{FF2B5EF4-FFF2-40B4-BE49-F238E27FC236}">
                  <a16:creationId xmlns:a16="http://schemas.microsoft.com/office/drawing/2014/main" id="{FBAFA1AA-C321-B825-ABD4-78B3A96044C6}"/>
                </a:ext>
              </a:extLst>
            </p:cNvPr>
            <p:cNvSpPr/>
            <p:nvPr/>
          </p:nvSpPr>
          <p:spPr>
            <a:xfrm>
              <a:off x="1916729" y="1921036"/>
              <a:ext cx="2180519" cy="149133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TextBox 84">
              <a:extLst>
                <a:ext uri="{FF2B5EF4-FFF2-40B4-BE49-F238E27FC236}">
                  <a16:creationId xmlns:a16="http://schemas.microsoft.com/office/drawing/2014/main" id="{32B41994-4A0D-19A9-ECD5-50F76FC30BD5}"/>
                </a:ext>
              </a:extLst>
            </p:cNvPr>
            <p:cNvSpPr txBox="1"/>
            <p:nvPr/>
          </p:nvSpPr>
          <p:spPr>
            <a:xfrm>
              <a:off x="1889807" y="1908619"/>
              <a:ext cx="828049" cy="369332"/>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Step 1</a:t>
              </a:r>
            </a:p>
          </p:txBody>
        </p:sp>
      </p:grpSp>
      <p:grpSp>
        <p:nvGrpSpPr>
          <p:cNvPr id="88" name="Group 87">
            <a:extLst>
              <a:ext uri="{FF2B5EF4-FFF2-40B4-BE49-F238E27FC236}">
                <a16:creationId xmlns:a16="http://schemas.microsoft.com/office/drawing/2014/main" id="{B4FAE777-FA13-C99C-C9EF-E2BE2FECE013}"/>
              </a:ext>
            </a:extLst>
          </p:cNvPr>
          <p:cNvGrpSpPr/>
          <p:nvPr/>
        </p:nvGrpSpPr>
        <p:grpSpPr>
          <a:xfrm>
            <a:off x="2799355" y="1867864"/>
            <a:ext cx="3280357" cy="1538599"/>
            <a:chOff x="1878818" y="3224808"/>
            <a:chExt cx="2218430" cy="2415462"/>
          </a:xfrm>
        </p:grpSpPr>
        <p:sp>
          <p:nvSpPr>
            <p:cNvPr id="79" name="Rectangle 78">
              <a:extLst>
                <a:ext uri="{FF2B5EF4-FFF2-40B4-BE49-F238E27FC236}">
                  <a16:creationId xmlns:a16="http://schemas.microsoft.com/office/drawing/2014/main" id="{7DE95C54-8508-B708-CBA6-0FA118230AF0}"/>
                </a:ext>
              </a:extLst>
            </p:cNvPr>
            <p:cNvSpPr/>
            <p:nvPr/>
          </p:nvSpPr>
          <p:spPr>
            <a:xfrm>
              <a:off x="1919055" y="3304748"/>
              <a:ext cx="2178193" cy="233552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TextBox 85">
              <a:extLst>
                <a:ext uri="{FF2B5EF4-FFF2-40B4-BE49-F238E27FC236}">
                  <a16:creationId xmlns:a16="http://schemas.microsoft.com/office/drawing/2014/main" id="{D378E580-9B30-4ADE-C2F3-64160C0821C5}"/>
                </a:ext>
              </a:extLst>
            </p:cNvPr>
            <p:cNvSpPr txBox="1"/>
            <p:nvPr/>
          </p:nvSpPr>
          <p:spPr>
            <a:xfrm>
              <a:off x="1878818" y="3224808"/>
              <a:ext cx="828049" cy="369332"/>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Step 2</a:t>
              </a:r>
            </a:p>
          </p:txBody>
        </p:sp>
      </p:grpSp>
    </p:spTree>
    <p:extLst>
      <p:ext uri="{BB962C8B-B14F-4D97-AF65-F5344CB8AC3E}">
        <p14:creationId xmlns:p14="http://schemas.microsoft.com/office/powerpoint/2010/main" val="571974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90"/>
                                        </p:tgtEl>
                                        <p:attrNameLst>
                                          <p:attrName>style.visibility</p:attrName>
                                        </p:attrNameLst>
                                      </p:cBhvr>
                                      <p:to>
                                        <p:strVal val="visible"/>
                                      </p:to>
                                    </p:set>
                                    <p:animEffect transition="in" filter="wipe(left)">
                                      <p:cBhvr>
                                        <p:cTn id="23" dur="500"/>
                                        <p:tgtEl>
                                          <p:spTgt spid="90"/>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87"/>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87"/>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88"/>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xit" presetSubtype="0" fill="hold" nodeType="clickEffect">
                                  <p:stCondLst>
                                    <p:cond delay="0"/>
                                  </p:stCondLst>
                                  <p:childTnLst>
                                    <p:set>
                                      <p:cBhvr>
                                        <p:cTn id="39" dur="1" fill="hold">
                                          <p:stCondLst>
                                            <p:cond delay="0"/>
                                          </p:stCondLst>
                                        </p:cTn>
                                        <p:tgtEl>
                                          <p:spTgt spid="8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4" grpId="1" build="p"/>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a:xfrm>
            <a:off x="415600" y="106288"/>
            <a:ext cx="11360800" cy="763600"/>
          </a:xfrm>
        </p:spPr>
        <p:txBody>
          <a:bodyPr/>
          <a:lstStyle/>
          <a:p>
            <a:pPr algn="ctr"/>
            <a:r>
              <a:rPr lang="en-US" dirty="0">
                <a:latin typeface="Times New Roman" panose="02020603050405020304" pitchFamily="18" charset="0"/>
                <a:cs typeface="Times New Roman" panose="02020603050405020304" pitchFamily="18" charset="0"/>
              </a:rPr>
              <a:t>Dealing with User Heterogeneity</a:t>
            </a:r>
          </a:p>
        </p:txBody>
      </p:sp>
      <p:pic>
        <p:nvPicPr>
          <p:cNvPr id="11" name="Picture 10">
            <a:extLst>
              <a:ext uri="{FF2B5EF4-FFF2-40B4-BE49-F238E27FC236}">
                <a16:creationId xmlns:a16="http://schemas.microsoft.com/office/drawing/2014/main" id="{F88993F9-256B-EAD9-2DA0-6DEED5D34272}"/>
              </a:ext>
            </a:extLst>
          </p:cNvPr>
          <p:cNvPicPr>
            <a:picLocks noChangeAspect="1"/>
          </p:cNvPicPr>
          <p:nvPr/>
        </p:nvPicPr>
        <p:blipFill>
          <a:blip r:embed="rId3"/>
          <a:srcRect/>
          <a:stretch/>
        </p:blipFill>
        <p:spPr>
          <a:xfrm>
            <a:off x="999635" y="1484260"/>
            <a:ext cx="10192730" cy="4780373"/>
          </a:xfrm>
          <a:prstGeom prst="rect">
            <a:avLst/>
          </a:prstGeom>
        </p:spPr>
      </p:pic>
      <p:sp>
        <p:nvSpPr>
          <p:cNvPr id="2" name="Rectangle 1">
            <a:extLst>
              <a:ext uri="{FF2B5EF4-FFF2-40B4-BE49-F238E27FC236}">
                <a16:creationId xmlns:a16="http://schemas.microsoft.com/office/drawing/2014/main" id="{D3834B5F-E5F4-2699-3D40-A81150A987E8}"/>
              </a:ext>
            </a:extLst>
          </p:cNvPr>
          <p:cNvSpPr/>
          <p:nvPr/>
        </p:nvSpPr>
        <p:spPr>
          <a:xfrm>
            <a:off x="1368191" y="1357313"/>
            <a:ext cx="4832583" cy="490731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4D92A21D-10B1-EB2D-17F9-DA0B96AFE44D}"/>
              </a:ext>
            </a:extLst>
          </p:cNvPr>
          <p:cNvSpPr/>
          <p:nvPr/>
        </p:nvSpPr>
        <p:spPr>
          <a:xfrm>
            <a:off x="6200775" y="1357313"/>
            <a:ext cx="900114" cy="490731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E66421D5-9E40-0B05-B7E2-BA5F3274005D}"/>
              </a:ext>
            </a:extLst>
          </p:cNvPr>
          <p:cNvSpPr/>
          <p:nvPr/>
        </p:nvSpPr>
        <p:spPr>
          <a:xfrm>
            <a:off x="7100888" y="1366838"/>
            <a:ext cx="1357311" cy="490731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B4420160-C8A8-08E1-1BB2-956241D3DCDD}"/>
              </a:ext>
            </a:extLst>
          </p:cNvPr>
          <p:cNvSpPr/>
          <p:nvPr/>
        </p:nvSpPr>
        <p:spPr>
          <a:xfrm>
            <a:off x="8467970" y="1366838"/>
            <a:ext cx="2724395" cy="490731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49263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2"/>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grpId="1" nodeType="clickEffect">
                                  <p:stCondLst>
                                    <p:cond delay="0"/>
                                  </p:stCondLst>
                                  <p:childTnLst>
                                    <p:set>
                                      <p:cBhvr>
                                        <p:cTn id="23" dur="1" fill="hold">
                                          <p:stCondLst>
                                            <p:cond delay="0"/>
                                          </p:stCondLst>
                                        </p:cTn>
                                        <p:tgtEl>
                                          <p:spTgt spid="4"/>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grpId="1" nodeType="clickEffect">
                                  <p:stCondLst>
                                    <p:cond delay="0"/>
                                  </p:stCondLst>
                                  <p:childTnLst>
                                    <p:set>
                                      <p:cBhvr>
                                        <p:cTn id="31" dur="1" fill="hold">
                                          <p:stCondLst>
                                            <p:cond delay="0"/>
                                          </p:stCondLst>
                                        </p:cTn>
                                        <p:tgtEl>
                                          <p:spTgt spid="5"/>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4" grpId="0" animBg="1"/>
      <p:bldP spid="4" grpId="1" animBg="1"/>
      <p:bldP spid="5" grpId="0" animBg="1"/>
      <p:bldP spid="5" grpId="1"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03C0BC-D200-46A8-B174-43E789BE105A}"/>
              </a:ext>
            </a:extLst>
          </p:cNvPr>
          <p:cNvSpPr>
            <a:spLocks noGrp="1"/>
          </p:cNvSpPr>
          <p:nvPr>
            <p:ph type="title"/>
          </p:nvPr>
        </p:nvSpPr>
        <p:spPr>
          <a:xfrm>
            <a:off x="415599" y="156457"/>
            <a:ext cx="11360800" cy="763600"/>
          </a:xfrm>
        </p:spPr>
        <p:txBody>
          <a:bodyPr/>
          <a:lstStyle/>
          <a:p>
            <a:pPr algn="ctr"/>
            <a:r>
              <a:rPr lang="en-US" dirty="0">
                <a:latin typeface="Times New Roman" panose="02020603050405020304" pitchFamily="18" charset="0"/>
                <a:cs typeface="Times New Roman" panose="02020603050405020304" pitchFamily="18" charset="0"/>
              </a:rPr>
              <a:t>Limitation of the Basic Model</a:t>
            </a:r>
          </a:p>
        </p:txBody>
      </p:sp>
      <p:sp>
        <p:nvSpPr>
          <p:cNvPr id="9" name="object 25">
            <a:extLst>
              <a:ext uri="{FF2B5EF4-FFF2-40B4-BE49-F238E27FC236}">
                <a16:creationId xmlns:a16="http://schemas.microsoft.com/office/drawing/2014/main" id="{89CCA245-BA91-F186-9B50-2DE5B1CFDE80}"/>
              </a:ext>
            </a:extLst>
          </p:cNvPr>
          <p:cNvSpPr txBox="1"/>
          <p:nvPr/>
        </p:nvSpPr>
        <p:spPr>
          <a:xfrm>
            <a:off x="3249577" y="2741967"/>
            <a:ext cx="1542400" cy="413575"/>
          </a:xfrm>
          <a:prstGeom prst="rect">
            <a:avLst/>
          </a:prstGeom>
        </p:spPr>
        <p:txBody>
          <a:bodyPr vert="horz" wrap="square" lIns="0" tIns="13335" rIns="0" bIns="0" rtlCol="0">
            <a:spAutoFit/>
          </a:bodyPr>
          <a:lstStyle/>
          <a:p>
            <a:pPr marL="12700">
              <a:lnSpc>
                <a:spcPct val="100000"/>
              </a:lnSpc>
              <a:spcBef>
                <a:spcPts val="105"/>
              </a:spcBef>
            </a:pPr>
            <a:r>
              <a:rPr lang="en-US" sz="2600" b="1" spc="-50" dirty="0">
                <a:latin typeface="Times New Roman" panose="02020603050405020304" pitchFamily="18" charset="0"/>
                <a:cs typeface="Times New Roman" panose="02020603050405020304" pitchFamily="18" charset="0"/>
              </a:rPr>
              <a:t>Few-shot</a:t>
            </a:r>
            <a:endParaRPr sz="2600" b="1" dirty="0">
              <a:latin typeface="Times New Roman" panose="02020603050405020304" pitchFamily="18" charset="0"/>
              <a:cs typeface="Times New Roman" panose="02020603050405020304" pitchFamily="18" charset="0"/>
            </a:endParaRPr>
          </a:p>
        </p:txBody>
      </p:sp>
      <p:grpSp>
        <p:nvGrpSpPr>
          <p:cNvPr id="19" name="Group 18">
            <a:extLst>
              <a:ext uri="{FF2B5EF4-FFF2-40B4-BE49-F238E27FC236}">
                <a16:creationId xmlns:a16="http://schemas.microsoft.com/office/drawing/2014/main" id="{C715B999-563F-50E1-D64C-AA3EEDB74686}"/>
              </a:ext>
            </a:extLst>
          </p:cNvPr>
          <p:cNvGrpSpPr/>
          <p:nvPr/>
        </p:nvGrpSpPr>
        <p:grpSpPr>
          <a:xfrm>
            <a:off x="497052" y="1162569"/>
            <a:ext cx="7080137" cy="2522993"/>
            <a:chOff x="2568641" y="1115751"/>
            <a:chExt cx="7080137" cy="2522993"/>
          </a:xfrm>
        </p:grpSpPr>
        <p:pic>
          <p:nvPicPr>
            <p:cNvPr id="2" name="Picture 2">
              <a:extLst>
                <a:ext uri="{FF2B5EF4-FFF2-40B4-BE49-F238E27FC236}">
                  <a16:creationId xmlns:a16="http://schemas.microsoft.com/office/drawing/2014/main" id="{A5AA2661-0F09-9834-B96E-24F59F7854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8641" y="1234609"/>
              <a:ext cx="2404135" cy="240413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a:extLst>
                <a:ext uri="{FF2B5EF4-FFF2-40B4-BE49-F238E27FC236}">
                  <a16:creationId xmlns:a16="http://schemas.microsoft.com/office/drawing/2014/main" id="{25E18996-8E2B-FAB0-58B6-ACEE9B8183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44644" y="1234610"/>
              <a:ext cx="2404134" cy="2404134"/>
            </a:xfrm>
            <a:prstGeom prst="rect">
              <a:avLst/>
            </a:prstGeom>
            <a:noFill/>
            <a:extLst>
              <a:ext uri="{909E8E84-426E-40DD-AFC4-6F175D3DCCD1}">
                <a14:hiddenFill xmlns:a14="http://schemas.microsoft.com/office/drawing/2010/main">
                  <a:solidFill>
                    <a:srgbClr val="FFFFFF"/>
                  </a:solidFill>
                </a14:hiddenFill>
              </a:ext>
            </a:extLst>
          </p:spPr>
        </p:pic>
        <p:sp>
          <p:nvSpPr>
            <p:cNvPr id="5" name="Right Arrow 4">
              <a:extLst>
                <a:ext uri="{FF2B5EF4-FFF2-40B4-BE49-F238E27FC236}">
                  <a16:creationId xmlns:a16="http://schemas.microsoft.com/office/drawing/2014/main" id="{FDBA2ABE-15B2-8BE3-0DED-8BF1BB34C95D}"/>
                </a:ext>
              </a:extLst>
            </p:cNvPr>
            <p:cNvSpPr/>
            <p:nvPr/>
          </p:nvSpPr>
          <p:spPr>
            <a:xfrm>
              <a:off x="4840509" y="2368394"/>
              <a:ext cx="2377440" cy="2103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Database with solid fill">
              <a:extLst>
                <a:ext uri="{FF2B5EF4-FFF2-40B4-BE49-F238E27FC236}">
                  <a16:creationId xmlns:a16="http://schemas.microsoft.com/office/drawing/2014/main" id="{88BF664D-7341-443F-55AD-86DB4EBB314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56585" y="1584375"/>
              <a:ext cx="803240" cy="744969"/>
            </a:xfrm>
            <a:prstGeom prst="rect">
              <a:avLst/>
            </a:prstGeom>
          </p:spPr>
        </p:pic>
        <p:sp>
          <p:nvSpPr>
            <p:cNvPr id="10" name="object 25">
              <a:extLst>
                <a:ext uri="{FF2B5EF4-FFF2-40B4-BE49-F238E27FC236}">
                  <a16:creationId xmlns:a16="http://schemas.microsoft.com/office/drawing/2014/main" id="{9AF41D22-0DA9-A0D9-650E-54B26D3F3704}"/>
                </a:ext>
              </a:extLst>
            </p:cNvPr>
            <p:cNvSpPr txBox="1"/>
            <p:nvPr/>
          </p:nvSpPr>
          <p:spPr>
            <a:xfrm>
              <a:off x="5389654" y="1115751"/>
              <a:ext cx="1528967" cy="352019"/>
            </a:xfrm>
            <a:prstGeom prst="rect">
              <a:avLst/>
            </a:prstGeom>
          </p:spPr>
          <p:txBody>
            <a:bodyPr vert="horz" wrap="square" lIns="0" tIns="13335" rIns="0" bIns="0" rtlCol="0">
              <a:spAutoFit/>
            </a:bodyPr>
            <a:lstStyle/>
            <a:p>
              <a:pPr marL="12700">
                <a:lnSpc>
                  <a:spcPct val="100000"/>
                </a:lnSpc>
                <a:spcBef>
                  <a:spcPts val="105"/>
                </a:spcBef>
              </a:pPr>
              <a:r>
                <a:rPr lang="en-US" sz="2200" b="1" spc="-50" dirty="0">
                  <a:latin typeface="Times New Roman" panose="02020603050405020304" pitchFamily="18" charset="0"/>
                  <a:cs typeface="Times New Roman" panose="02020603050405020304" pitchFamily="18" charset="0"/>
                </a:rPr>
                <a:t>New User</a:t>
              </a:r>
              <a:endParaRPr sz="2200" b="1" dirty="0">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239DDF3C-8CFE-4B44-44EF-EE6F621D7581}"/>
                </a:ext>
              </a:extLst>
            </p:cNvPr>
            <p:cNvPicPr>
              <a:picLocks noChangeAspect="1"/>
            </p:cNvPicPr>
            <p:nvPr/>
          </p:nvPicPr>
          <p:blipFill>
            <a:blip r:embed="rId7"/>
            <a:stretch>
              <a:fillRect/>
            </a:stretch>
          </p:blipFill>
          <p:spPr>
            <a:xfrm>
              <a:off x="5959825" y="1519949"/>
              <a:ext cx="914400" cy="826851"/>
            </a:xfrm>
            <a:prstGeom prst="rect">
              <a:avLst/>
            </a:prstGeom>
          </p:spPr>
        </p:pic>
      </p:grpSp>
      <p:sp>
        <p:nvSpPr>
          <p:cNvPr id="6" name="Text Placeholder 3">
            <a:extLst>
              <a:ext uri="{FF2B5EF4-FFF2-40B4-BE49-F238E27FC236}">
                <a16:creationId xmlns:a16="http://schemas.microsoft.com/office/drawing/2014/main" id="{9CF35770-F345-F50A-C8F2-7EA92048519E}"/>
              </a:ext>
            </a:extLst>
          </p:cNvPr>
          <p:cNvSpPr>
            <a:spLocks noGrp="1"/>
          </p:cNvSpPr>
          <p:nvPr>
            <p:ph type="body" idx="1"/>
          </p:nvPr>
        </p:nvSpPr>
        <p:spPr>
          <a:xfrm>
            <a:off x="415600" y="3832713"/>
            <a:ext cx="4740985" cy="1092421"/>
          </a:xfrm>
        </p:spPr>
        <p:txBody>
          <a:bodyPr/>
          <a:lstStyle/>
          <a:p>
            <a:pPr indent="-457189">
              <a:lnSpc>
                <a:spcPct val="100000"/>
              </a:lnSpc>
              <a:buSzPts val="1800"/>
            </a:pPr>
            <a:r>
              <a:rPr lang="en-US" sz="2800" dirty="0">
                <a:latin typeface="Times New Roman" panose="02020603050405020304" pitchFamily="18" charset="0"/>
                <a:cs typeface="Times New Roman" panose="02020603050405020304" pitchFamily="18" charset="0"/>
              </a:rPr>
              <a:t>Network</a:t>
            </a:r>
            <a:r>
              <a:rPr lang="en-US" sz="2667"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barely downgrade to unacceptable conditions</a:t>
            </a:r>
          </a:p>
        </p:txBody>
      </p:sp>
      <p:sp>
        <p:nvSpPr>
          <p:cNvPr id="11" name="Text Placeholder 3">
            <a:extLst>
              <a:ext uri="{FF2B5EF4-FFF2-40B4-BE49-F238E27FC236}">
                <a16:creationId xmlns:a16="http://schemas.microsoft.com/office/drawing/2014/main" id="{DD37AFBF-3FD8-BFC2-1A90-BB7874DCA601}"/>
              </a:ext>
            </a:extLst>
          </p:cNvPr>
          <p:cNvSpPr txBox="1">
            <a:spLocks/>
          </p:cNvSpPr>
          <p:nvPr/>
        </p:nvSpPr>
        <p:spPr>
          <a:xfrm>
            <a:off x="415600" y="4892751"/>
            <a:ext cx="4740985" cy="1092421"/>
          </a:xfrm>
          <a:prstGeom prst="rect">
            <a:avLst/>
          </a:prstGeom>
        </p:spPr>
        <p:txBody>
          <a:bodyPr spcFirstLastPara="1" vert="horz" wrap="square" lIns="91425" tIns="91425" rIns="91425" bIns="91425" rtlCol="0" anchor="t" anchorCtr="0">
            <a:noAutofit/>
          </a:bodyPr>
          <a:lstStyle>
            <a:lvl1pPr marL="609585" lvl="0" indent="-423323" algn="l" defTabSz="914400" rtl="0" eaLnBrk="1" latinLnBrk="0" hangingPunct="1">
              <a:lnSpc>
                <a:spcPct val="90000"/>
              </a:lnSpc>
              <a:spcBef>
                <a:spcPts val="0"/>
              </a:spcBef>
              <a:spcAft>
                <a:spcPts val="0"/>
              </a:spcAft>
              <a:buSzPts val="1400"/>
              <a:buFont typeface="Arial" panose="020B0604020202020204" pitchFamily="34" charset="0"/>
              <a:buChar char="●"/>
              <a:defRPr sz="1867" kern="1200">
                <a:solidFill>
                  <a:schemeClr val="tx1"/>
                </a:solidFill>
                <a:latin typeface="+mn-lt"/>
                <a:ea typeface="+mn-ea"/>
                <a:cs typeface="+mn-cs"/>
              </a:defRPr>
            </a:lvl1pPr>
            <a:lvl2pPr marL="1219170" lvl="1" indent="-406390" algn="l" defTabSz="914400" rtl="0" eaLnBrk="1" latinLnBrk="0" hangingPunct="1">
              <a:lnSpc>
                <a:spcPct val="90000"/>
              </a:lnSpc>
              <a:spcBef>
                <a:spcPts val="2133"/>
              </a:spcBef>
              <a:spcAft>
                <a:spcPts val="0"/>
              </a:spcAft>
              <a:buSzPts val="1200"/>
              <a:buFont typeface="Arial" panose="020B0604020202020204" pitchFamily="34" charset="0"/>
              <a:buChar char="○"/>
              <a:defRPr sz="1600" kern="1200">
                <a:solidFill>
                  <a:schemeClr val="tx1"/>
                </a:solidFill>
                <a:latin typeface="+mn-lt"/>
                <a:ea typeface="+mn-ea"/>
                <a:cs typeface="+mn-cs"/>
              </a:defRPr>
            </a:lvl2pPr>
            <a:lvl3pPr marL="1828754" lvl="2" indent="-406390" algn="l" defTabSz="914400" rtl="0" eaLnBrk="1" latinLnBrk="0" hangingPunct="1">
              <a:lnSpc>
                <a:spcPct val="90000"/>
              </a:lnSpc>
              <a:spcBef>
                <a:spcPts val="2133"/>
              </a:spcBef>
              <a:spcAft>
                <a:spcPts val="0"/>
              </a:spcAft>
              <a:buSzPts val="1200"/>
              <a:buFont typeface="Arial" panose="020B0604020202020204" pitchFamily="34" charset="0"/>
              <a:buChar char="■"/>
              <a:defRPr sz="1600" kern="1200">
                <a:solidFill>
                  <a:schemeClr val="tx1"/>
                </a:solidFill>
                <a:latin typeface="+mn-lt"/>
                <a:ea typeface="+mn-ea"/>
                <a:cs typeface="+mn-cs"/>
              </a:defRPr>
            </a:lvl3pPr>
            <a:lvl4pPr marL="2438339" lvl="3" indent="-406390" algn="l" defTabSz="914400" rtl="0" eaLnBrk="1" latinLnBrk="0" hangingPunct="1">
              <a:lnSpc>
                <a:spcPct val="90000"/>
              </a:lnSpc>
              <a:spcBef>
                <a:spcPts val="2133"/>
              </a:spcBef>
              <a:spcAft>
                <a:spcPts val="0"/>
              </a:spcAft>
              <a:buSzPts val="1200"/>
              <a:buFont typeface="Arial" panose="020B0604020202020204" pitchFamily="34" charset="0"/>
              <a:buChar char="●"/>
              <a:defRPr sz="1600" kern="1200">
                <a:solidFill>
                  <a:schemeClr val="tx1"/>
                </a:solidFill>
                <a:latin typeface="+mn-lt"/>
                <a:ea typeface="+mn-ea"/>
                <a:cs typeface="+mn-cs"/>
              </a:defRPr>
            </a:lvl4pPr>
            <a:lvl5pPr marL="3047924" lvl="4" indent="-406390" algn="l" defTabSz="914400" rtl="0" eaLnBrk="1" latinLnBrk="0" hangingPunct="1">
              <a:lnSpc>
                <a:spcPct val="90000"/>
              </a:lnSpc>
              <a:spcBef>
                <a:spcPts val="2133"/>
              </a:spcBef>
              <a:spcAft>
                <a:spcPts val="0"/>
              </a:spcAft>
              <a:buSzPts val="1200"/>
              <a:buFont typeface="Arial" panose="020B0604020202020204" pitchFamily="34" charset="0"/>
              <a:buChar char="○"/>
              <a:defRPr sz="1600" kern="1200">
                <a:solidFill>
                  <a:schemeClr val="tx1"/>
                </a:solidFill>
                <a:latin typeface="+mn-lt"/>
                <a:ea typeface="+mn-ea"/>
                <a:cs typeface="+mn-cs"/>
              </a:defRPr>
            </a:lvl5pPr>
            <a:lvl6pPr marL="3657509" lvl="5" indent="-406390" algn="l" defTabSz="914400" rtl="0" eaLnBrk="1" latinLnBrk="0" hangingPunct="1">
              <a:lnSpc>
                <a:spcPct val="90000"/>
              </a:lnSpc>
              <a:spcBef>
                <a:spcPts val="2133"/>
              </a:spcBef>
              <a:spcAft>
                <a:spcPts val="0"/>
              </a:spcAft>
              <a:buSzPts val="1200"/>
              <a:buFont typeface="Arial" panose="020B0604020202020204" pitchFamily="34" charset="0"/>
              <a:buChar char="■"/>
              <a:defRPr sz="1600" kern="1200">
                <a:solidFill>
                  <a:schemeClr val="tx1"/>
                </a:solidFill>
                <a:latin typeface="+mn-lt"/>
                <a:ea typeface="+mn-ea"/>
                <a:cs typeface="+mn-cs"/>
              </a:defRPr>
            </a:lvl6pPr>
            <a:lvl7pPr marL="4267093" lvl="6" indent="-406390" algn="l" defTabSz="914400" rtl="0" eaLnBrk="1" latinLnBrk="0" hangingPunct="1">
              <a:lnSpc>
                <a:spcPct val="90000"/>
              </a:lnSpc>
              <a:spcBef>
                <a:spcPts val="2133"/>
              </a:spcBef>
              <a:spcAft>
                <a:spcPts val="0"/>
              </a:spcAft>
              <a:buSzPts val="1200"/>
              <a:buFont typeface="Arial" panose="020B0604020202020204" pitchFamily="34" charset="0"/>
              <a:buChar char="●"/>
              <a:defRPr sz="1600" kern="1200">
                <a:solidFill>
                  <a:schemeClr val="tx1"/>
                </a:solidFill>
                <a:latin typeface="+mn-lt"/>
                <a:ea typeface="+mn-ea"/>
                <a:cs typeface="+mn-cs"/>
              </a:defRPr>
            </a:lvl7pPr>
            <a:lvl8pPr marL="4876678" lvl="7" indent="-406390" algn="l" defTabSz="914400" rtl="0" eaLnBrk="1" latinLnBrk="0" hangingPunct="1">
              <a:lnSpc>
                <a:spcPct val="90000"/>
              </a:lnSpc>
              <a:spcBef>
                <a:spcPts val="2133"/>
              </a:spcBef>
              <a:spcAft>
                <a:spcPts val="0"/>
              </a:spcAft>
              <a:buSzPts val="1200"/>
              <a:buFont typeface="Arial" panose="020B0604020202020204" pitchFamily="34" charset="0"/>
              <a:buChar char="○"/>
              <a:defRPr sz="1600" kern="1200">
                <a:solidFill>
                  <a:schemeClr val="tx1"/>
                </a:solidFill>
                <a:latin typeface="+mn-lt"/>
                <a:ea typeface="+mn-ea"/>
                <a:cs typeface="+mn-cs"/>
              </a:defRPr>
            </a:lvl8pPr>
            <a:lvl9pPr marL="5486263" lvl="8" indent="-406390" algn="l" defTabSz="914400" rtl="0" eaLnBrk="1" latinLnBrk="0" hangingPunct="1">
              <a:lnSpc>
                <a:spcPct val="90000"/>
              </a:lnSpc>
              <a:spcBef>
                <a:spcPts val="2133"/>
              </a:spcBef>
              <a:spcAft>
                <a:spcPts val="2133"/>
              </a:spcAft>
              <a:buSzPts val="1200"/>
              <a:buFont typeface="Arial" panose="020B0604020202020204" pitchFamily="34" charset="0"/>
              <a:buChar char="■"/>
              <a:defRPr sz="1600" kern="1200">
                <a:solidFill>
                  <a:schemeClr val="tx1"/>
                </a:solidFill>
                <a:latin typeface="+mn-lt"/>
                <a:ea typeface="+mn-ea"/>
                <a:cs typeface="+mn-cs"/>
              </a:defRPr>
            </a:lvl9pPr>
          </a:lstStyle>
          <a:p>
            <a:pPr indent="-457189">
              <a:lnSpc>
                <a:spcPct val="100000"/>
              </a:lnSpc>
              <a:buSzPts val="1800"/>
            </a:pPr>
            <a:r>
              <a:rPr lang="en-US" sz="2800" dirty="0">
                <a:latin typeface="Times New Roman" panose="02020603050405020304" pitchFamily="18" charset="0"/>
                <a:cs typeface="Times New Roman" panose="02020603050405020304" pitchFamily="18" charset="0"/>
              </a:rPr>
              <a:t>Reluctant to assign low scores</a:t>
            </a:r>
          </a:p>
        </p:txBody>
      </p:sp>
      <p:pic>
        <p:nvPicPr>
          <p:cNvPr id="12" name="Picture 11">
            <a:extLst>
              <a:ext uri="{FF2B5EF4-FFF2-40B4-BE49-F238E27FC236}">
                <a16:creationId xmlns:a16="http://schemas.microsoft.com/office/drawing/2014/main" id="{568DE4EC-AD82-8B9D-1F9C-EB0690D2BFFD}"/>
              </a:ext>
            </a:extLst>
          </p:cNvPr>
          <p:cNvPicPr>
            <a:picLocks noChangeAspect="1"/>
          </p:cNvPicPr>
          <p:nvPr/>
        </p:nvPicPr>
        <p:blipFill rotWithShape="1">
          <a:blip r:embed="rId8"/>
          <a:srcRect r="35392"/>
          <a:stretch/>
        </p:blipFill>
        <p:spPr>
          <a:xfrm>
            <a:off x="5156585" y="3495155"/>
            <a:ext cx="4526782" cy="2907183"/>
          </a:xfrm>
          <a:prstGeom prst="rect">
            <a:avLst/>
          </a:prstGeom>
        </p:spPr>
      </p:pic>
      <p:pic>
        <p:nvPicPr>
          <p:cNvPr id="16" name="Picture 15">
            <a:extLst>
              <a:ext uri="{FF2B5EF4-FFF2-40B4-BE49-F238E27FC236}">
                <a16:creationId xmlns:a16="http://schemas.microsoft.com/office/drawing/2014/main" id="{B81B7B77-2145-A455-9C6A-96CE7CCF6994}"/>
              </a:ext>
            </a:extLst>
          </p:cNvPr>
          <p:cNvPicPr>
            <a:picLocks noChangeAspect="1"/>
          </p:cNvPicPr>
          <p:nvPr/>
        </p:nvPicPr>
        <p:blipFill rotWithShape="1">
          <a:blip r:embed="rId8"/>
          <a:srcRect l="65114" r="-601"/>
          <a:stretch/>
        </p:blipFill>
        <p:spPr>
          <a:xfrm>
            <a:off x="9623359" y="3500361"/>
            <a:ext cx="2481938" cy="2901977"/>
          </a:xfrm>
          <a:prstGeom prst="rect">
            <a:avLst/>
          </a:prstGeom>
        </p:spPr>
      </p:pic>
      <p:pic>
        <p:nvPicPr>
          <p:cNvPr id="18" name="Picture 17">
            <a:extLst>
              <a:ext uri="{FF2B5EF4-FFF2-40B4-BE49-F238E27FC236}">
                <a16:creationId xmlns:a16="http://schemas.microsoft.com/office/drawing/2014/main" id="{30F5DEFF-A75F-BB4F-E67F-6DC271AE6FD1}"/>
              </a:ext>
            </a:extLst>
          </p:cNvPr>
          <p:cNvPicPr>
            <a:picLocks noChangeAspect="1"/>
          </p:cNvPicPr>
          <p:nvPr/>
        </p:nvPicPr>
        <p:blipFill>
          <a:blip r:embed="rId9"/>
          <a:stretch>
            <a:fillRect/>
          </a:stretch>
        </p:blipFill>
        <p:spPr>
          <a:xfrm>
            <a:off x="7495544" y="920057"/>
            <a:ext cx="1887780" cy="2621916"/>
          </a:xfrm>
          <a:prstGeom prst="rect">
            <a:avLst/>
          </a:prstGeom>
        </p:spPr>
      </p:pic>
      <p:sp>
        <p:nvSpPr>
          <p:cNvPr id="21" name="Rectangle: Rounded Corners 30">
            <a:extLst>
              <a:ext uri="{FF2B5EF4-FFF2-40B4-BE49-F238E27FC236}">
                <a16:creationId xmlns:a16="http://schemas.microsoft.com/office/drawing/2014/main" id="{B33FF093-65B3-ACA8-1AD8-52DC6CD2797C}"/>
              </a:ext>
            </a:extLst>
          </p:cNvPr>
          <p:cNvSpPr/>
          <p:nvPr/>
        </p:nvSpPr>
        <p:spPr>
          <a:xfrm>
            <a:off x="9721616" y="1372434"/>
            <a:ext cx="2383681" cy="1527835"/>
          </a:xfrm>
          <a:prstGeom prst="round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3200" b="1" dirty="0">
                <a:solidFill>
                  <a:schemeClr val="tx1"/>
                </a:solidFill>
                <a:latin typeface="Times New Roman" panose="02020603050405020304" pitchFamily="18" charset="0"/>
                <a:cs typeface="Times New Roman" panose="02020603050405020304" pitchFamily="18" charset="0"/>
              </a:rPr>
              <a:t>Evenly distributed</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22" name="Rectangle: Rounded Corners 30">
            <a:extLst>
              <a:ext uri="{FF2B5EF4-FFF2-40B4-BE49-F238E27FC236}">
                <a16:creationId xmlns:a16="http://schemas.microsoft.com/office/drawing/2014/main" id="{59DFC49D-3EA4-A293-B09B-720DD84097FF}"/>
              </a:ext>
            </a:extLst>
          </p:cNvPr>
          <p:cNvSpPr/>
          <p:nvPr/>
        </p:nvSpPr>
        <p:spPr>
          <a:xfrm>
            <a:off x="6487879" y="3927831"/>
            <a:ext cx="2383681" cy="1527835"/>
          </a:xfrm>
          <a:prstGeom prst="round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3200" b="1" dirty="0">
                <a:solidFill>
                  <a:schemeClr val="tx1"/>
                </a:solidFill>
                <a:latin typeface="Times New Roman" panose="02020603050405020304" pitchFamily="18" charset="0"/>
                <a:cs typeface="Times New Roman" panose="02020603050405020304" pitchFamily="18" charset="0"/>
              </a:rPr>
              <a:t>Unevenly distributed</a:t>
            </a:r>
            <a:endParaRPr lang="en-US" sz="3200" dirty="0">
              <a:solidFill>
                <a:schemeClr val="tx1"/>
              </a:solidFill>
              <a:latin typeface="Times New Roman" panose="02020603050405020304" pitchFamily="18" charset="0"/>
              <a:cs typeface="Times New Roman" panose="02020603050405020304" pitchFamily="18" charset="0"/>
            </a:endParaRPr>
          </a:p>
        </p:txBody>
      </p:sp>
      <p:grpSp>
        <p:nvGrpSpPr>
          <p:cNvPr id="25" name="Group 24">
            <a:extLst>
              <a:ext uri="{FF2B5EF4-FFF2-40B4-BE49-F238E27FC236}">
                <a16:creationId xmlns:a16="http://schemas.microsoft.com/office/drawing/2014/main" id="{D2FF784A-26F3-2F97-2460-0BB93C5E1132}"/>
              </a:ext>
            </a:extLst>
          </p:cNvPr>
          <p:cNvGrpSpPr/>
          <p:nvPr/>
        </p:nvGrpSpPr>
        <p:grpSpPr>
          <a:xfrm>
            <a:off x="2221858" y="4377241"/>
            <a:ext cx="3995107" cy="727884"/>
            <a:chOff x="2221858" y="4377241"/>
            <a:chExt cx="3995107" cy="727884"/>
          </a:xfrm>
        </p:grpSpPr>
        <p:sp>
          <p:nvSpPr>
            <p:cNvPr id="23" name="Right Arrow 22">
              <a:extLst>
                <a:ext uri="{FF2B5EF4-FFF2-40B4-BE49-F238E27FC236}">
                  <a16:creationId xmlns:a16="http://schemas.microsoft.com/office/drawing/2014/main" id="{9204B3D7-B36B-A721-D78B-FE1FEEAE8641}"/>
                </a:ext>
              </a:extLst>
            </p:cNvPr>
            <p:cNvSpPr/>
            <p:nvPr/>
          </p:nvSpPr>
          <p:spPr>
            <a:xfrm rot="10800000">
              <a:off x="4883018" y="4592115"/>
              <a:ext cx="1333947" cy="2775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Rounded Corners 30">
              <a:extLst>
                <a:ext uri="{FF2B5EF4-FFF2-40B4-BE49-F238E27FC236}">
                  <a16:creationId xmlns:a16="http://schemas.microsoft.com/office/drawing/2014/main" id="{DE6AD61F-16C3-2877-63C9-F5A7E911497F}"/>
                </a:ext>
              </a:extLst>
            </p:cNvPr>
            <p:cNvSpPr/>
            <p:nvPr/>
          </p:nvSpPr>
          <p:spPr>
            <a:xfrm>
              <a:off x="2221858" y="4377241"/>
              <a:ext cx="2475973" cy="727884"/>
            </a:xfrm>
            <a:prstGeom prst="round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3200" b="1" dirty="0">
                  <a:solidFill>
                    <a:schemeClr val="tx1"/>
                  </a:solidFill>
                  <a:latin typeface="Times New Roman" panose="02020603050405020304" pitchFamily="18" charset="0"/>
                  <a:cs typeface="Times New Roman" panose="02020603050405020304" pitchFamily="18" charset="0"/>
                </a:rPr>
                <a:t>Impractical</a:t>
              </a:r>
              <a:endParaRPr lang="en-US" sz="3200" dirty="0">
                <a:solidFill>
                  <a:schemeClr val="tx1"/>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720796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32"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circle(out)">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6"/>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xit" presetSubtype="0" fill="hold" nodeType="clickEffect">
                                  <p:stCondLst>
                                    <p:cond delay="0"/>
                                  </p:stCondLst>
                                  <p:childTnLst>
                                    <p:set>
                                      <p:cBhvr>
                                        <p:cTn id="39" dur="1" fill="hold">
                                          <p:stCondLst>
                                            <p:cond delay="0"/>
                                          </p:stCondLst>
                                        </p:cTn>
                                        <p:tgtEl>
                                          <p:spTgt spid="12"/>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22"/>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xit" presetSubtype="0" fill="hold" grpId="1" nodeType="clickEffect">
                                  <p:stCondLst>
                                    <p:cond delay="0"/>
                                  </p:stCondLst>
                                  <p:childTnLst>
                                    <p:set>
                                      <p:cBhvr>
                                        <p:cTn id="47" dur="1" fill="hold">
                                          <p:stCondLst>
                                            <p:cond delay="0"/>
                                          </p:stCondLst>
                                        </p:cTn>
                                        <p:tgtEl>
                                          <p:spTgt spid="11"/>
                                        </p:tgtEl>
                                        <p:attrNameLst>
                                          <p:attrName>style.visibility</p:attrName>
                                        </p:attrNameLst>
                                      </p:cBhvr>
                                      <p:to>
                                        <p:strVal val="hidden"/>
                                      </p:to>
                                    </p:set>
                                  </p:childTnLst>
                                </p:cTn>
                              </p:par>
                              <p:par>
                                <p:cTn id="48" presetID="1" presetClass="exit" presetSubtype="0" fill="hold" grpId="1" nodeType="withEffect">
                                  <p:stCondLst>
                                    <p:cond delay="0"/>
                                  </p:stCondLst>
                                  <p:childTnLst>
                                    <p:set>
                                      <p:cBhvr>
                                        <p:cTn id="49" dur="1" fill="hold">
                                          <p:stCondLst>
                                            <p:cond delay="0"/>
                                          </p:stCondLst>
                                        </p:cTn>
                                        <p:tgtEl>
                                          <p:spTgt spid="6">
                                            <p:txEl>
                                              <p:pRg st="0" end="0"/>
                                            </p:txEl>
                                          </p:spTgt>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22" presetClass="entr" presetSubtype="2" fill="hold" nodeType="click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wipe(right)">
                                      <p:cBhvr>
                                        <p:cTn id="5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6" grpId="0" build="p"/>
      <p:bldP spid="6" grpId="1" build="p"/>
      <p:bldP spid="11" grpId="0"/>
      <p:bldP spid="11" grpId="1"/>
      <p:bldP spid="21" grpId="0" animBg="1"/>
      <p:bldP spid="2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12738</TotalTime>
  <Words>2826</Words>
  <Application>Microsoft Macintosh PowerPoint</Application>
  <PresentationFormat>Widescreen</PresentationFormat>
  <Paragraphs>239</Paragraphs>
  <Slides>18</Slides>
  <Notes>18</Notes>
  <HiddenSlides>1</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18</vt:i4>
      </vt:variant>
    </vt:vector>
  </HeadingPairs>
  <TitlesOfParts>
    <vt:vector size="29" baseType="lpstr">
      <vt:lpstr>Google Sans</vt:lpstr>
      <vt:lpstr>LinLibertineT</vt:lpstr>
      <vt:lpstr>LinLibertineTB</vt:lpstr>
      <vt:lpstr>LinLibertineTI</vt:lpstr>
      <vt:lpstr>Arial</vt:lpstr>
      <vt:lpstr>Arial</vt:lpstr>
      <vt:lpstr>Calibri</vt:lpstr>
      <vt:lpstr>Calibri Light</vt:lpstr>
      <vt:lpstr>Courier New</vt:lpstr>
      <vt:lpstr>Times New Roman</vt:lpstr>
      <vt:lpstr>Office Theme</vt:lpstr>
      <vt:lpstr>PowerPoint Presentation</vt:lpstr>
      <vt:lpstr>Motivation</vt:lpstr>
      <vt:lpstr>Motivation</vt:lpstr>
      <vt:lpstr>Related Work</vt:lpstr>
      <vt:lpstr>Key Observations: Measurement Study</vt:lpstr>
      <vt:lpstr>Key Observations: QoE – Speech-based Cues</vt:lpstr>
      <vt:lpstr>A Vanilla Approach – Basic Model</vt:lpstr>
      <vt:lpstr>Dealing with User Heterogeneity</vt:lpstr>
      <vt:lpstr>Limitation of the Basic Model</vt:lpstr>
      <vt:lpstr>Advanced Model – Dealing with Data Scarcity</vt:lpstr>
      <vt:lpstr>Advanced Model – Dealing with Data Scarcity</vt:lpstr>
      <vt:lpstr>Piecing All Together</vt:lpstr>
      <vt:lpstr>Evaluation</vt:lpstr>
      <vt:lpstr>Evaluation</vt:lpstr>
      <vt:lpstr>Evaluation</vt:lpstr>
      <vt:lpstr>Evaluation</vt:lpstr>
      <vt:lpstr>Conclusions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Wang, Chaowei</dc:creator>
  <cp:lastModifiedBy>Wang, Chaowei</cp:lastModifiedBy>
  <cp:revision>106</cp:revision>
  <dcterms:created xsi:type="dcterms:W3CDTF">2022-10-26T20:03:33Z</dcterms:created>
  <dcterms:modified xsi:type="dcterms:W3CDTF">2022-11-07T04:13:10Z</dcterms:modified>
</cp:coreProperties>
</file>